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19" r:id="rId2"/>
    <p:sldId id="877" r:id="rId3"/>
    <p:sldId id="869" r:id="rId4"/>
    <p:sldId id="870" r:id="rId5"/>
    <p:sldId id="871" r:id="rId6"/>
    <p:sldId id="878" r:id="rId7"/>
    <p:sldId id="879" r:id="rId8"/>
    <p:sldId id="852" r:id="rId9"/>
    <p:sldId id="881" r:id="rId10"/>
    <p:sldId id="876" r:id="rId11"/>
    <p:sldId id="880" r:id="rId12"/>
    <p:sldId id="845"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57B"/>
    <a:srgbClr val="FFFFFF"/>
    <a:srgbClr val="B2A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02" autoAdjust="0"/>
  </p:normalViewPr>
  <p:slideViewPr>
    <p:cSldViewPr snapToGrid="0">
      <p:cViewPr varScale="1">
        <p:scale>
          <a:sx n="62" d="100"/>
          <a:sy n="62" d="100"/>
        </p:scale>
        <p:origin x="10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43F11-D23E-43FE-8270-4EB69067788E}" type="datetimeFigureOut">
              <a:rPr lang="zh-CN" altLang="en-US" smtClean="0"/>
              <a:t>2024/4/24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E5213-E6D3-435F-85B6-39EC3692150B}" type="slidenum">
              <a:rPr lang="zh-CN" altLang="en-US" smtClean="0"/>
              <a:t>‹#›</a:t>
            </a:fld>
            <a:endParaRPr lang="zh-CN" altLang="en-US"/>
          </a:p>
        </p:txBody>
      </p:sp>
    </p:spTree>
    <p:extLst>
      <p:ext uri="{BB962C8B-B14F-4D97-AF65-F5344CB8AC3E}">
        <p14:creationId xmlns:p14="http://schemas.microsoft.com/office/powerpoint/2010/main" val="292746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52463"/>
            <a:ext cx="5788025" cy="3255962"/>
          </a:xfrm>
        </p:spPr>
      </p:sp>
      <p:sp>
        <p:nvSpPr>
          <p:cNvPr id="3" name="Notizenplatzhalter 2"/>
          <p:cNvSpPr>
            <a:spLocks noGrp="1"/>
          </p:cNvSpPr>
          <p:nvPr>
            <p:ph type="body" idx="1"/>
          </p:nvPr>
        </p:nvSpPr>
        <p:spPr/>
        <p:txBody>
          <a:bodyPr/>
          <a:lstStyle/>
          <a:p>
            <a:r>
              <a:rPr lang="de-DE" dirty="0"/>
              <a:t>Hello everyone, I am Jie Jiang from the Institute of Atmospheric Physics. Today, I am going to introduce my recent work on agricultural drought over Central Asia.</a:t>
            </a:r>
          </a:p>
        </p:txBody>
      </p:sp>
      <p:sp>
        <p:nvSpPr>
          <p:cNvPr id="4" name="Foliennummernplatzhalter 3"/>
          <p:cNvSpPr>
            <a:spLocks noGrp="1"/>
          </p:cNvSpPr>
          <p:nvPr>
            <p:ph type="sldNum" sz="quarter" idx="10"/>
          </p:nvPr>
        </p:nvSpPr>
        <p:spPr/>
        <p:txBody>
          <a:bodyPr/>
          <a:lstStyle/>
          <a:p>
            <a:fld id="{534ECE63-F59B-45E1-8290-295EDE138554}" type="slidenum">
              <a:rPr lang="de-DE" smtClean="0"/>
              <a:pPr/>
              <a:t>1</a:t>
            </a:fld>
            <a:endParaRPr lang="de-DE" dirty="0"/>
          </a:p>
        </p:txBody>
      </p:sp>
    </p:spTree>
    <p:extLst>
      <p:ext uri="{BB962C8B-B14F-4D97-AF65-F5344CB8AC3E}">
        <p14:creationId xmlns:p14="http://schemas.microsoft.com/office/powerpoint/2010/main" val="264530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10</a:t>
            </a:fld>
            <a:endParaRPr lang="zh-CN" altLang="en-US"/>
          </a:p>
        </p:txBody>
      </p:sp>
    </p:spTree>
    <p:extLst>
      <p:ext uri="{BB962C8B-B14F-4D97-AF65-F5344CB8AC3E}">
        <p14:creationId xmlns:p14="http://schemas.microsoft.com/office/powerpoint/2010/main" val="1747961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11</a:t>
            </a:fld>
            <a:endParaRPr lang="zh-CN" altLang="en-US"/>
          </a:p>
        </p:txBody>
      </p:sp>
    </p:spTree>
    <p:extLst>
      <p:ext uri="{BB962C8B-B14F-4D97-AF65-F5344CB8AC3E}">
        <p14:creationId xmlns:p14="http://schemas.microsoft.com/office/powerpoint/2010/main" val="373676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2</a:t>
            </a:fld>
            <a:endParaRPr lang="zh-CN" altLang="en-US"/>
          </a:p>
        </p:txBody>
      </p:sp>
    </p:spTree>
    <p:extLst>
      <p:ext uri="{BB962C8B-B14F-4D97-AF65-F5344CB8AC3E}">
        <p14:creationId xmlns:p14="http://schemas.microsoft.com/office/powerpoint/2010/main" val="178444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Central Asian economic  rely on primary industries including agriculture. This is the GDP in Central Asia by economic sector, we can see agriculture, the green one, occupies nearly 20% of the GDP for most of Central Asian countries. </a:t>
            </a:r>
            <a:endParaRPr lang="zh-CN" altLang="en-US" dirty="0"/>
          </a:p>
          <a:p>
            <a:endParaRPr lang="en-US" altLang="zh-CN" dirty="0"/>
          </a:p>
          <a:p>
            <a:r>
              <a:rPr lang="en-US" altLang="zh-CN" dirty="0"/>
              <a:t>Food and Agriculture Organization of the United Nations also suggest that Central Asia has the potential to be the world’s next breadbasket. </a:t>
            </a:r>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3</a:t>
            </a:fld>
            <a:endParaRPr lang="zh-CN" altLang="en-US"/>
          </a:p>
        </p:txBody>
      </p:sp>
    </p:spTree>
    <p:extLst>
      <p:ext uri="{BB962C8B-B14F-4D97-AF65-F5344CB8AC3E}">
        <p14:creationId xmlns:p14="http://schemas.microsoft.com/office/powerpoint/2010/main" val="1850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Central Asia has suffered from a severe agriculture drought in 2021 in its early growing season.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HardingText-Regular"/>
              </a:rPr>
              <a:t>The harsh drought of 2021 is not an independent event but a part of a dryer trend over the past half century.  And IPCC AR6 reports that most of the regions in the world including Central Asia is under the threat of food production under climate change. There is a growing concern regarding the detection and attribution of long-term changes in agriculture drought.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4</a:t>
            </a:fld>
            <a:endParaRPr lang="zh-CN" altLang="en-US"/>
          </a:p>
        </p:txBody>
      </p:sp>
    </p:spTree>
    <p:extLst>
      <p:ext uri="{BB962C8B-B14F-4D97-AF65-F5344CB8AC3E}">
        <p14:creationId xmlns:p14="http://schemas.microsoft.com/office/powerpoint/2010/main" val="2521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hope to answer the following two question, how external forcing and internal variability affect agriculture drought over Central Asia. And how will agriculture drought changes in the future </a:t>
            </a:r>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5</a:t>
            </a:fld>
            <a:endParaRPr lang="zh-CN" altLang="en-US"/>
          </a:p>
        </p:txBody>
      </p:sp>
    </p:spTree>
    <p:extLst>
      <p:ext uri="{BB962C8B-B14F-4D97-AF65-F5344CB8AC3E}">
        <p14:creationId xmlns:p14="http://schemas.microsoft.com/office/powerpoint/2010/main" val="236044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human-induced warming could lead to increased evapotranspiration and decreased soil moisture. But we could also notice that the simulated drying trend is far weaker than the observation</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After 1990s, there is positive to negative transition of the IPO, which could lead to reduced spring rainfall across southern Asia through two wave trains, and influencing water vapor transport from Indian Ocean. The decrease in precipitation in spring could further lead to a subsequent decrease in soil moisture in its early growing season.</a:t>
            </a:r>
            <a:endParaRPr lang="zh-CN" altLang="en-US"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quantified the contributions of external forcing and IPO based on an adjustment method. In short, we replace the original simulated IPO-related soil moisture trend with than induced by observed IPO evolution. The purpled bars denote the trend for the original ensemble mean, which is induced only by external forcing, the orange bars denote the adjusted trend, which is induced by both external forcing and observed IPO phase transition. The positive-to-negative phase transition has doubled the externally forced rate of </a:t>
            </a:r>
            <a:r>
              <a:rPr lang="en-US" altLang="zh-CN" dirty="0" err="1"/>
              <a:t>dyring</a:t>
            </a:r>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6</a:t>
            </a:fld>
            <a:endParaRPr lang="zh-CN" altLang="en-US"/>
          </a:p>
        </p:txBody>
      </p:sp>
    </p:spTree>
    <p:extLst>
      <p:ext uri="{BB962C8B-B14F-4D97-AF65-F5344CB8AC3E}">
        <p14:creationId xmlns:p14="http://schemas.microsoft.com/office/powerpoint/2010/main" val="190169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further investigate the roles of different drivers on agriculture drought in the future. And here are the response to external forcing. We can find a widespread drying trend over Central Asia, especially the southeastern region. Some previous studies have pointed out that there is an increase in spring precipitation over Central  Asia under global warming. However, because of strong evapotranspiration, there is still a reduced soil moisture in future. </a:t>
            </a:r>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7</a:t>
            </a:fld>
            <a:endParaRPr lang="zh-CN" altLang="en-US"/>
          </a:p>
        </p:txBody>
      </p:sp>
    </p:spTree>
    <p:extLst>
      <p:ext uri="{BB962C8B-B14F-4D97-AF65-F5344CB8AC3E}">
        <p14:creationId xmlns:p14="http://schemas.microsoft.com/office/powerpoint/2010/main" val="4209734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000000"/>
                </a:solidFill>
                <a:latin typeface="HardingText-Regular"/>
              </a:rPr>
              <a:t>The near-term externally forced projection can be amplified or reduced by internal variability</a:t>
            </a:r>
            <a:r>
              <a:rPr lang="en-US" altLang="zh-CN" sz="1800" b="0" i="0" u="none" strike="noStrike" baseline="0" dirty="0">
                <a:solidFill>
                  <a:srgbClr val="0069A6"/>
                </a:solidFill>
                <a:latin typeface="HardingText-Regular"/>
              </a:rPr>
              <a:t>40</a:t>
            </a:r>
            <a:r>
              <a:rPr lang="en-US" altLang="zh-CN" sz="1800" b="0" i="0" u="none" strike="noStrike" baseline="0" dirty="0">
                <a:solidFill>
                  <a:srgbClr val="000000"/>
                </a:solidFill>
                <a:latin typeface="HardingText-Regular"/>
              </a:rPr>
              <a:t>,</a:t>
            </a:r>
            <a:r>
              <a:rPr lang="en-US" altLang="zh-CN" sz="1800" b="0" i="0" u="none" strike="noStrike" baseline="0" dirty="0">
                <a:solidFill>
                  <a:srgbClr val="0069A6"/>
                </a:solidFill>
                <a:latin typeface="HardingText-Regular"/>
              </a:rPr>
              <a:t>47</a:t>
            </a:r>
            <a:r>
              <a:rPr lang="en-US" altLang="zh-CN" sz="1800" b="0" i="0" u="none" strike="noStrike" baseline="0" dirty="0">
                <a:solidFill>
                  <a:srgbClr val="000000"/>
                </a:solidFill>
                <a:latin typeface="HardingText-Regular"/>
              </a:rPr>
              <a:t>. Given the evidence that the recent</a:t>
            </a:r>
          </a:p>
          <a:p>
            <a:pPr algn="l"/>
            <a:r>
              <a:rPr lang="en-US" altLang="zh-CN" sz="1800" b="0" i="0" u="none" strike="noStrike" baseline="0" dirty="0">
                <a:solidFill>
                  <a:srgbClr val="000000"/>
                </a:solidFill>
                <a:latin typeface="HardingText-Regular"/>
              </a:rPr>
              <a:t>externally forced drying trend in southern Central Asia is accelerated due to the IPO evolution, will the IPO modulate the externally forced</a:t>
            </a:r>
          </a:p>
          <a:p>
            <a:pPr algn="l"/>
            <a:r>
              <a:rPr lang="en-US" altLang="zh-CN" sz="1800" b="0" i="0" u="none" strike="noStrike" baseline="0" dirty="0">
                <a:solidFill>
                  <a:srgbClr val="000000"/>
                </a:solidFill>
                <a:latin typeface="HardingText-Regular"/>
              </a:rPr>
              <a:t>drying trend in the near term? </a:t>
            </a:r>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8</a:t>
            </a:fld>
            <a:endParaRPr lang="zh-CN" altLang="en-US"/>
          </a:p>
        </p:txBody>
      </p:sp>
    </p:spTree>
    <p:extLst>
      <p:ext uri="{BB962C8B-B14F-4D97-AF65-F5344CB8AC3E}">
        <p14:creationId xmlns:p14="http://schemas.microsoft.com/office/powerpoint/2010/main" val="248128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000000"/>
                </a:solidFill>
                <a:latin typeface="HardingText-Regular"/>
              </a:rPr>
              <a:t>The near-term externally forced projection can be amplified or</a:t>
            </a:r>
          </a:p>
          <a:p>
            <a:pPr algn="l"/>
            <a:r>
              <a:rPr lang="en-US" altLang="zh-CN" sz="1800" b="0" i="0" u="none" strike="noStrike" baseline="0" dirty="0">
                <a:solidFill>
                  <a:srgbClr val="000000"/>
                </a:solidFill>
                <a:latin typeface="HardingText-Regular"/>
              </a:rPr>
              <a:t>reduced by internal variability</a:t>
            </a:r>
            <a:r>
              <a:rPr lang="en-US" altLang="zh-CN" sz="1800" b="0" i="0" u="none" strike="noStrike" baseline="0" dirty="0">
                <a:solidFill>
                  <a:srgbClr val="0069A6"/>
                </a:solidFill>
                <a:latin typeface="HardingText-Regular"/>
              </a:rPr>
              <a:t>40</a:t>
            </a:r>
            <a:r>
              <a:rPr lang="en-US" altLang="zh-CN" sz="1800" b="0" i="0" u="none" strike="noStrike" baseline="0" dirty="0">
                <a:solidFill>
                  <a:srgbClr val="000000"/>
                </a:solidFill>
                <a:latin typeface="HardingText-Regular"/>
              </a:rPr>
              <a:t>,</a:t>
            </a:r>
            <a:r>
              <a:rPr lang="en-US" altLang="zh-CN" sz="1800" b="0" i="0" u="none" strike="noStrike" baseline="0" dirty="0">
                <a:solidFill>
                  <a:srgbClr val="0069A6"/>
                </a:solidFill>
                <a:latin typeface="HardingText-Regular"/>
              </a:rPr>
              <a:t>47</a:t>
            </a:r>
            <a:r>
              <a:rPr lang="en-US" altLang="zh-CN" sz="1800" b="0" i="0" u="none" strike="noStrike" baseline="0" dirty="0">
                <a:solidFill>
                  <a:srgbClr val="000000"/>
                </a:solidFill>
                <a:latin typeface="HardingText-Regular"/>
              </a:rPr>
              <a:t>. Given the evidence that the recent</a:t>
            </a:r>
          </a:p>
          <a:p>
            <a:pPr algn="l"/>
            <a:r>
              <a:rPr lang="en-US" altLang="zh-CN" sz="1800" b="0" i="0" u="none" strike="noStrike" baseline="0" dirty="0">
                <a:solidFill>
                  <a:srgbClr val="000000"/>
                </a:solidFill>
                <a:latin typeface="HardingText-Regular"/>
              </a:rPr>
              <a:t>externally forced drying trend in southern Central Asia is accelerated</a:t>
            </a:r>
          </a:p>
          <a:p>
            <a:pPr algn="l"/>
            <a:r>
              <a:rPr lang="en-US" altLang="zh-CN" sz="1800" b="0" i="0" u="none" strike="noStrike" baseline="0" dirty="0">
                <a:solidFill>
                  <a:srgbClr val="000000"/>
                </a:solidFill>
                <a:latin typeface="HardingText-Regular"/>
              </a:rPr>
              <a:t>due to the IPO evolution, will the IPO modulate the externally forced</a:t>
            </a:r>
          </a:p>
          <a:p>
            <a:pPr algn="l"/>
            <a:r>
              <a:rPr lang="en-US" altLang="zh-CN" sz="1800" b="0" i="0" u="none" strike="noStrike" baseline="0" dirty="0">
                <a:solidFill>
                  <a:srgbClr val="000000"/>
                </a:solidFill>
                <a:latin typeface="HardingText-Regular"/>
              </a:rPr>
              <a:t>drying trend in the near term? We excluded all of the IPO’s influence</a:t>
            </a:r>
          </a:p>
          <a:p>
            <a:pPr algn="l"/>
            <a:r>
              <a:rPr lang="en-US" altLang="zh-CN" sz="1800" b="0" i="0" u="none" strike="noStrike" baseline="0" dirty="0">
                <a:solidFill>
                  <a:srgbClr val="000000"/>
                </a:solidFill>
                <a:latin typeface="HardingText-Regular"/>
              </a:rPr>
              <a:t>by removing the soil moisture variations that are linearly related to the</a:t>
            </a:r>
            <a:endParaRPr lang="zh-CN" altLang="en-US" dirty="0"/>
          </a:p>
        </p:txBody>
      </p:sp>
      <p:sp>
        <p:nvSpPr>
          <p:cNvPr id="4" name="灯片编号占位符 3"/>
          <p:cNvSpPr>
            <a:spLocks noGrp="1"/>
          </p:cNvSpPr>
          <p:nvPr>
            <p:ph type="sldNum" sz="quarter" idx="5"/>
          </p:nvPr>
        </p:nvSpPr>
        <p:spPr/>
        <p:txBody>
          <a:bodyPr/>
          <a:lstStyle/>
          <a:p>
            <a:fld id="{938E5213-E6D3-435F-85B6-39EC3692150B}" type="slidenum">
              <a:rPr lang="zh-CN" altLang="en-US" smtClean="0"/>
              <a:t>9</a:t>
            </a:fld>
            <a:endParaRPr lang="zh-CN" altLang="en-US"/>
          </a:p>
        </p:txBody>
      </p:sp>
    </p:spTree>
    <p:extLst>
      <p:ext uri="{BB962C8B-B14F-4D97-AF65-F5344CB8AC3E}">
        <p14:creationId xmlns:p14="http://schemas.microsoft.com/office/powerpoint/2010/main" val="4164398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72AA7-C9B3-32FE-03A3-532BF3588E1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D0A8CB2-5415-6C4A-DE67-451B8E0E9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55BCCFF-4C9E-383C-1E36-03C578853F1C}"/>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0C157E83-5802-B2A3-A8D5-F49853E99AF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BA9449-DF5F-393D-4036-4E067AC3F401}"/>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159530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6DBE96-5D2F-ED60-2513-D17132C0D1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0B04B1-FEF5-F3E2-2A36-6D39B3A198F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3C11A9-4012-BEDA-ACDC-C3484A8974DF}"/>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033B5B6C-8019-8378-7838-CBD435CF0E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099620-6290-9CDE-B9CE-D0A7D1843F13}"/>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193711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16568F5-211F-7A51-CC21-0A9F8EF8742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1F171AA-8FD3-5905-4104-5210FAB53ED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320CD9-AD73-ADA6-184E-FEF796EB8843}"/>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EF65B101-B37B-BBF2-B298-6821197151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61CF25-D094-6AE5-1B56-DA718ED856E9}"/>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3211835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ic, Logo at top)">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DD083C69-8616-4047-9C5E-654D367449B4}"/>
              </a:ext>
            </a:extLst>
          </p:cNvPr>
          <p:cNvSpPr/>
          <p:nvPr userDrawn="1"/>
        </p:nvSpPr>
        <p:spPr bwMode="auto">
          <a:xfrm>
            <a:off x="0" y="0"/>
            <a:ext cx="12192000" cy="6858000"/>
          </a:xfrm>
          <a:prstGeom prst="rect">
            <a:avLst/>
          </a:prstGeom>
          <a:solidFill>
            <a:srgbClr val="F2F2F2"/>
          </a:solidFill>
          <a:ln w="6350" cap="flat" cmpd="sng" algn="ctr">
            <a:noFill/>
            <a:prstDash val="solid"/>
            <a:round/>
            <a:headEnd type="none" w="med" len="med"/>
            <a:tailEnd type="none" w="med" len="med"/>
          </a:ln>
          <a:effectLst/>
        </p:spPr>
        <p:txBody>
          <a:bodyPr rot="0" spcFirstLastPara="0" vertOverflow="overflow" horzOverflow="overflow" vert="horz" wrap="square" lIns="90000" tIns="82800" rIns="90000" bIns="82800" numCol="1" spcCol="0" rtlCol="0" fromWordArt="0" anchor="t" anchorCtr="0" forceAA="0" compatLnSpc="1">
            <a:prstTxWarp prst="textNoShape">
              <a:avLst/>
            </a:prstTxWarp>
            <a:noAutofit/>
          </a:bodyPr>
          <a:lstStyle/>
          <a:p>
            <a:pPr marL="182563" marR="0" indent="-182563" algn="l" defTabSz="914400" rtl="0" eaLnBrk="1" fontAlgn="base" latinLnBrk="0" hangingPunct="1">
              <a:lnSpc>
                <a:spcPct val="110000"/>
              </a:lnSpc>
              <a:spcBef>
                <a:spcPct val="0"/>
              </a:spcBef>
              <a:spcAft>
                <a:spcPct val="0"/>
              </a:spcAft>
              <a:buClrTx/>
              <a:buSzTx/>
              <a:buFont typeface="LindeDaxPowerPoint" panose="020B0500000000020000" pitchFamily="34" charset="0"/>
              <a:buChar char="–"/>
              <a:tabLst/>
            </a:pPr>
            <a:endParaRPr kumimoji="0" lang="zh-CN" altLang="en-US" sz="1600" b="0" i="0" u="none" strike="noStrike" cap="none" normalizeH="0" baseline="0" dirty="0" err="1">
              <a:ln>
                <a:noFill/>
              </a:ln>
              <a:solidFill>
                <a:schemeClr val="tx1"/>
              </a:solidFill>
              <a:effectLst/>
              <a:latin typeface="LindeDaxPowerPoint" pitchFamily="34" charset="0"/>
            </a:endParaRPr>
          </a:p>
        </p:txBody>
      </p:sp>
      <p:sp>
        <p:nvSpPr>
          <p:cNvPr id="15459" name="Rectangle 99"/>
          <p:cNvSpPr>
            <a:spLocks noGrp="1" noChangeArrowheads="1"/>
          </p:cNvSpPr>
          <p:nvPr>
            <p:ph type="ctrTitle" hasCustomPrompt="1"/>
          </p:nvPr>
        </p:nvSpPr>
        <p:spPr>
          <a:xfrm>
            <a:off x="334963" y="1657997"/>
            <a:ext cx="11522075" cy="13648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anchor="b" anchorCtr="0"/>
          <a:lstStyle>
            <a:lvl1pPr>
              <a:lnSpc>
                <a:spcPct val="110000"/>
              </a:lnSpc>
              <a:defRPr sz="3200">
                <a:solidFill>
                  <a:schemeClr val="accent1"/>
                </a:solidFill>
              </a:defRPr>
            </a:lvl1pPr>
          </a:lstStyle>
          <a:p>
            <a:pPr lvl="0"/>
            <a:r>
              <a:rPr lang="en-GB" noProof="0" dirty="0"/>
              <a:t>Click to edit Master title style</a:t>
            </a:r>
          </a:p>
        </p:txBody>
      </p:sp>
      <p:sp>
        <p:nvSpPr>
          <p:cNvPr id="15460" name="Rectangle 100"/>
          <p:cNvSpPr>
            <a:spLocks noGrp="1" noChangeArrowheads="1"/>
          </p:cNvSpPr>
          <p:nvPr>
            <p:ph type="subTitle" idx="1" hasCustomPrompt="1"/>
          </p:nvPr>
        </p:nvSpPr>
        <p:spPr>
          <a:xfrm>
            <a:off x="334963" y="3569344"/>
            <a:ext cx="11522075" cy="1407828"/>
          </a:xfrm>
          <a:extLst>
            <a:ext uri="{909E8E84-426E-40DD-AFC4-6F175D3DCCD1}">
              <a14:hiddenFill xmlns:a14="http://schemas.microsoft.com/office/drawing/2010/main">
                <a:solidFill>
                  <a:srgbClr val="00305C"/>
                </a:solidFill>
              </a14:hiddenFill>
            </a:ext>
            <a:ext uri="{91240B29-F687-4F45-9708-019B960494DF}">
              <a14:hiddenLine xmlns:a14="http://schemas.microsoft.com/office/drawing/2010/main" w="6350" algn="ctr">
                <a:solidFill>
                  <a:schemeClr val="tx1"/>
                </a:solidFill>
                <a:miter lim="800000"/>
                <a:headEnd/>
                <a:tailEnd/>
              </a14:hiddenLine>
            </a:ext>
          </a:extLst>
        </p:spPr>
        <p:txBody>
          <a:bodyPr anchor="t" anchorCtr="0"/>
          <a:lstStyle>
            <a:lvl1pPr marL="0" indent="0">
              <a:lnSpc>
                <a:spcPct val="110000"/>
              </a:lnSpc>
              <a:spcAft>
                <a:spcPct val="0"/>
              </a:spcAft>
              <a:buNone/>
              <a:tabLst/>
              <a:defRPr sz="2000" b="0">
                <a:solidFill>
                  <a:schemeClr val="accent1"/>
                </a:solidFill>
              </a:defRPr>
            </a:lvl1pPr>
          </a:lstStyle>
          <a:p>
            <a:pPr lvl="0"/>
            <a:r>
              <a:rPr lang="en-GB" noProof="0" dirty="0"/>
              <a:t>Click to edit Master subtitle style</a:t>
            </a:r>
          </a:p>
        </p:txBody>
      </p:sp>
      <p:sp>
        <p:nvSpPr>
          <p:cNvPr id="4" name="Textplatzhalter 3">
            <a:extLst>
              <a:ext uri="{FF2B5EF4-FFF2-40B4-BE49-F238E27FC236}">
                <a16:creationId xmlns:a16="http://schemas.microsoft.com/office/drawing/2014/main" id="{E1D32D73-4EF3-44D9-9A5B-58E864B04B95}"/>
              </a:ext>
            </a:extLst>
          </p:cNvPr>
          <p:cNvSpPr>
            <a:spLocks noGrp="1"/>
          </p:cNvSpPr>
          <p:nvPr>
            <p:ph type="body" sz="quarter" idx="13" hasCustomPrompt="1"/>
          </p:nvPr>
        </p:nvSpPr>
        <p:spPr>
          <a:xfrm>
            <a:off x="334963" y="237589"/>
            <a:ext cx="3600000" cy="360000"/>
          </a:xfrm>
        </p:spPr>
        <p:txBody>
          <a:bodyPr/>
          <a:lstStyle>
            <a:lvl1pPr marL="0" indent="0">
              <a:buNone/>
              <a:defRPr sz="1800">
                <a:solidFill>
                  <a:schemeClr val="accent1"/>
                </a:solidFill>
              </a:defRPr>
            </a:lvl1pPr>
          </a:lstStyle>
          <a:p>
            <a:pPr lvl="0"/>
            <a:r>
              <a:rPr lang="en-US" dirty="0"/>
              <a:t>Claim</a:t>
            </a:r>
          </a:p>
        </p:txBody>
      </p:sp>
      <p:grpSp>
        <p:nvGrpSpPr>
          <p:cNvPr id="19" name="组合 18">
            <a:extLst>
              <a:ext uri="{FF2B5EF4-FFF2-40B4-BE49-F238E27FC236}">
                <a16:creationId xmlns:a16="http://schemas.microsoft.com/office/drawing/2014/main" id="{58A2DE3A-1758-4F57-AD4B-69480EB5C847}"/>
              </a:ext>
            </a:extLst>
          </p:cNvPr>
          <p:cNvGrpSpPr/>
          <p:nvPr userDrawn="1"/>
        </p:nvGrpSpPr>
        <p:grpSpPr>
          <a:xfrm>
            <a:off x="10992544" y="152635"/>
            <a:ext cx="1043881" cy="1043881"/>
            <a:chOff x="2701926" y="0"/>
            <a:chExt cx="2882900" cy="2882900"/>
          </a:xfrm>
        </p:grpSpPr>
        <p:sp>
          <p:nvSpPr>
            <p:cNvPr id="21" name="Oval 5">
              <a:extLst>
                <a:ext uri="{FF2B5EF4-FFF2-40B4-BE49-F238E27FC236}">
                  <a16:creationId xmlns:a16="http://schemas.microsoft.com/office/drawing/2014/main" id="{B12C62B2-AC74-46B9-AB2D-5254B91C2AE5}"/>
                </a:ext>
              </a:extLst>
            </p:cNvPr>
            <p:cNvSpPr>
              <a:spLocks noChangeArrowheads="1"/>
            </p:cNvSpPr>
            <p:nvPr userDrawn="1"/>
          </p:nvSpPr>
          <p:spPr bwMode="auto">
            <a:xfrm>
              <a:off x="2732088" y="17463"/>
              <a:ext cx="2841625" cy="2835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22" name="Freeform 6">
              <a:extLst>
                <a:ext uri="{FF2B5EF4-FFF2-40B4-BE49-F238E27FC236}">
                  <a16:creationId xmlns:a16="http://schemas.microsoft.com/office/drawing/2014/main" id="{4BC70FC4-AF05-45A0-8E70-E8CAEE247409}"/>
                </a:ext>
              </a:extLst>
            </p:cNvPr>
            <p:cNvSpPr>
              <a:spLocks noEditPoints="1"/>
            </p:cNvSpPr>
            <p:nvPr userDrawn="1"/>
          </p:nvSpPr>
          <p:spPr bwMode="auto">
            <a:xfrm>
              <a:off x="2701926" y="0"/>
              <a:ext cx="2882900" cy="2882900"/>
            </a:xfrm>
            <a:custGeom>
              <a:avLst/>
              <a:gdLst>
                <a:gd name="T0" fmla="*/ 3402 w 6803"/>
                <a:gd name="T1" fmla="*/ 0 h 6803"/>
                <a:gd name="T2" fmla="*/ 6803 w 6803"/>
                <a:gd name="T3" fmla="*/ 3401 h 6803"/>
                <a:gd name="T4" fmla="*/ 3402 w 6803"/>
                <a:gd name="T5" fmla="*/ 6803 h 6803"/>
                <a:gd name="T6" fmla="*/ 0 w 6803"/>
                <a:gd name="T7" fmla="*/ 3401 h 6803"/>
                <a:gd name="T8" fmla="*/ 3402 w 6803"/>
                <a:gd name="T9" fmla="*/ 0 h 6803"/>
                <a:gd name="T10" fmla="*/ 3402 w 6803"/>
                <a:gd name="T11" fmla="*/ 99 h 6803"/>
                <a:gd name="T12" fmla="*/ 6704 w 6803"/>
                <a:gd name="T13" fmla="*/ 3401 h 6803"/>
                <a:gd name="T14" fmla="*/ 3402 w 6803"/>
                <a:gd name="T15" fmla="*/ 6703 h 6803"/>
                <a:gd name="T16" fmla="*/ 100 w 6803"/>
                <a:gd name="T17" fmla="*/ 3401 h 6803"/>
                <a:gd name="T18" fmla="*/ 3402 w 6803"/>
                <a:gd name="T19" fmla="*/ 99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6803">
                  <a:moveTo>
                    <a:pt x="3402" y="0"/>
                  </a:moveTo>
                  <a:cubicBezTo>
                    <a:pt x="5281" y="0"/>
                    <a:pt x="6803" y="1523"/>
                    <a:pt x="6803" y="3401"/>
                  </a:cubicBezTo>
                  <a:cubicBezTo>
                    <a:pt x="6803" y="5280"/>
                    <a:pt x="5281" y="6803"/>
                    <a:pt x="3402" y="6803"/>
                  </a:cubicBezTo>
                  <a:cubicBezTo>
                    <a:pt x="1523" y="6803"/>
                    <a:pt x="0" y="5280"/>
                    <a:pt x="0" y="3401"/>
                  </a:cubicBezTo>
                  <a:cubicBezTo>
                    <a:pt x="0" y="1523"/>
                    <a:pt x="1523" y="0"/>
                    <a:pt x="3402" y="0"/>
                  </a:cubicBezTo>
                  <a:close/>
                  <a:moveTo>
                    <a:pt x="3402" y="99"/>
                  </a:moveTo>
                  <a:cubicBezTo>
                    <a:pt x="5223" y="99"/>
                    <a:pt x="6704" y="1579"/>
                    <a:pt x="6704" y="3401"/>
                  </a:cubicBezTo>
                  <a:cubicBezTo>
                    <a:pt x="6704" y="5223"/>
                    <a:pt x="5223" y="6703"/>
                    <a:pt x="3402" y="6703"/>
                  </a:cubicBezTo>
                  <a:cubicBezTo>
                    <a:pt x="1580" y="6703"/>
                    <a:pt x="100" y="5223"/>
                    <a:pt x="100" y="3401"/>
                  </a:cubicBezTo>
                  <a:cubicBezTo>
                    <a:pt x="100" y="1579"/>
                    <a:pt x="1580" y="99"/>
                    <a:pt x="3402" y="99"/>
                  </a:cubicBez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23" name="Freeform 7">
              <a:extLst>
                <a:ext uri="{FF2B5EF4-FFF2-40B4-BE49-F238E27FC236}">
                  <a16:creationId xmlns:a16="http://schemas.microsoft.com/office/drawing/2014/main" id="{F8799593-0936-4CCE-A0E3-73B5CFC235DE}"/>
                </a:ext>
              </a:extLst>
            </p:cNvPr>
            <p:cNvSpPr>
              <a:spLocks noEditPoints="1"/>
            </p:cNvSpPr>
            <p:nvPr userDrawn="1"/>
          </p:nvSpPr>
          <p:spPr bwMode="auto">
            <a:xfrm>
              <a:off x="3016251" y="307975"/>
              <a:ext cx="2260600" cy="2260600"/>
            </a:xfrm>
            <a:custGeom>
              <a:avLst/>
              <a:gdLst>
                <a:gd name="T0" fmla="*/ 3288 w 5337"/>
                <a:gd name="T1" fmla="*/ 2392 h 5338"/>
                <a:gd name="T2" fmla="*/ 3757 w 5337"/>
                <a:gd name="T3" fmla="*/ 3502 h 5338"/>
                <a:gd name="T4" fmla="*/ 4483 w 5337"/>
                <a:gd name="T5" fmla="*/ 3672 h 5338"/>
                <a:gd name="T6" fmla="*/ 4284 w 5337"/>
                <a:gd name="T7" fmla="*/ 3530 h 5338"/>
                <a:gd name="T8" fmla="*/ 4597 w 5337"/>
                <a:gd name="T9" fmla="*/ 3132 h 5338"/>
                <a:gd name="T10" fmla="*/ 4725 w 5337"/>
                <a:gd name="T11" fmla="*/ 2790 h 5338"/>
                <a:gd name="T12" fmla="*/ 4355 w 5337"/>
                <a:gd name="T13" fmla="*/ 2235 h 5338"/>
                <a:gd name="T14" fmla="*/ 3117 w 5337"/>
                <a:gd name="T15" fmla="*/ 2192 h 5338"/>
                <a:gd name="T16" fmla="*/ 1793 w 5337"/>
                <a:gd name="T17" fmla="*/ 3644 h 5338"/>
                <a:gd name="T18" fmla="*/ 1978 w 5337"/>
                <a:gd name="T19" fmla="*/ 3459 h 5338"/>
                <a:gd name="T20" fmla="*/ 2889 w 5337"/>
                <a:gd name="T21" fmla="*/ 2164 h 5338"/>
                <a:gd name="T22" fmla="*/ 3487 w 5337"/>
                <a:gd name="T23" fmla="*/ 3488 h 5338"/>
                <a:gd name="T24" fmla="*/ 2861 w 5337"/>
                <a:gd name="T25" fmla="*/ 3658 h 5338"/>
                <a:gd name="T26" fmla="*/ 2918 w 5337"/>
                <a:gd name="T27" fmla="*/ 3502 h 5338"/>
                <a:gd name="T28" fmla="*/ 2434 w 5337"/>
                <a:gd name="T29" fmla="*/ 3402 h 5338"/>
                <a:gd name="T30" fmla="*/ 2505 w 5337"/>
                <a:gd name="T31" fmla="*/ 3488 h 5338"/>
                <a:gd name="T32" fmla="*/ 1793 w 5337"/>
                <a:gd name="T33" fmla="*/ 3644 h 5338"/>
                <a:gd name="T34" fmla="*/ 2790 w 5337"/>
                <a:gd name="T35" fmla="*/ 3061 h 5338"/>
                <a:gd name="T36" fmla="*/ 2562 w 5337"/>
                <a:gd name="T37" fmla="*/ 3061 h 5338"/>
                <a:gd name="T38" fmla="*/ 3359 w 5337"/>
                <a:gd name="T39" fmla="*/ 5081 h 5338"/>
                <a:gd name="T40" fmla="*/ 2662 w 5337"/>
                <a:gd name="T41" fmla="*/ 5224 h 5338"/>
                <a:gd name="T42" fmla="*/ 441 w 5337"/>
                <a:gd name="T43" fmla="*/ 1409 h 5338"/>
                <a:gd name="T44" fmla="*/ 1181 w 5337"/>
                <a:gd name="T45" fmla="*/ 1808 h 5338"/>
                <a:gd name="T46" fmla="*/ 1765 w 5337"/>
                <a:gd name="T47" fmla="*/ 1965 h 5338"/>
                <a:gd name="T48" fmla="*/ 1594 w 5337"/>
                <a:gd name="T49" fmla="*/ 2135 h 5338"/>
                <a:gd name="T50" fmla="*/ 1637 w 5337"/>
                <a:gd name="T51" fmla="*/ 2335 h 5338"/>
                <a:gd name="T52" fmla="*/ 882 w 5337"/>
                <a:gd name="T53" fmla="*/ 3431 h 5338"/>
                <a:gd name="T54" fmla="*/ 1452 w 5337"/>
                <a:gd name="T55" fmla="*/ 3630 h 5338"/>
                <a:gd name="T56" fmla="*/ 1381 w 5337"/>
                <a:gd name="T57" fmla="*/ 3445 h 5338"/>
                <a:gd name="T58" fmla="*/ 2135 w 5337"/>
                <a:gd name="T59" fmla="*/ 2320 h 5338"/>
                <a:gd name="T60" fmla="*/ 1779 w 5337"/>
                <a:gd name="T61" fmla="*/ 2135 h 5338"/>
                <a:gd name="T62" fmla="*/ 2861 w 5337"/>
                <a:gd name="T63" fmla="*/ 1851 h 5338"/>
                <a:gd name="T64" fmla="*/ 4242 w 5337"/>
                <a:gd name="T65" fmla="*/ 1367 h 5338"/>
                <a:gd name="T66" fmla="*/ 4654 w 5337"/>
                <a:gd name="T67" fmla="*/ 1054 h 5338"/>
                <a:gd name="T68" fmla="*/ 4981 w 5337"/>
                <a:gd name="T69" fmla="*/ 3772 h 5338"/>
                <a:gd name="T70" fmla="*/ 3587 w 5337"/>
                <a:gd name="T71" fmla="*/ 3943 h 5338"/>
                <a:gd name="T72" fmla="*/ 2064 w 5337"/>
                <a:gd name="T73" fmla="*/ 3986 h 5338"/>
                <a:gd name="T74" fmla="*/ 2149 w 5337"/>
                <a:gd name="T75" fmla="*/ 4199 h 5338"/>
                <a:gd name="T76" fmla="*/ 3003 w 5337"/>
                <a:gd name="T77" fmla="*/ 4114 h 5338"/>
                <a:gd name="T78" fmla="*/ 4654 w 5337"/>
                <a:gd name="T79" fmla="*/ 4157 h 5338"/>
                <a:gd name="T80" fmla="*/ 4654 w 5337"/>
                <a:gd name="T81" fmla="*/ 4285 h 5338"/>
                <a:gd name="T82" fmla="*/ 3473 w 5337"/>
                <a:gd name="T83" fmla="*/ 4313 h 5338"/>
                <a:gd name="T84" fmla="*/ 2633 w 5337"/>
                <a:gd name="T85" fmla="*/ 4327 h 5338"/>
                <a:gd name="T86" fmla="*/ 2932 w 5337"/>
                <a:gd name="T87" fmla="*/ 4683 h 5338"/>
                <a:gd name="T88" fmla="*/ 3615 w 5337"/>
                <a:gd name="T89" fmla="*/ 4626 h 5338"/>
                <a:gd name="T90" fmla="*/ 4327 w 5337"/>
                <a:gd name="T91" fmla="*/ 4626 h 5338"/>
                <a:gd name="T92" fmla="*/ 3857 w 5337"/>
                <a:gd name="T93" fmla="*/ 4797 h 5338"/>
                <a:gd name="T94" fmla="*/ 3345 w 5337"/>
                <a:gd name="T95" fmla="*/ 4754 h 5338"/>
                <a:gd name="T96" fmla="*/ 1850 w 5337"/>
                <a:gd name="T97" fmla="*/ 1879 h 5338"/>
                <a:gd name="T98" fmla="*/ 2790 w 5337"/>
                <a:gd name="T99" fmla="*/ 1709 h 5338"/>
                <a:gd name="T100" fmla="*/ 4227 w 5337"/>
                <a:gd name="T101" fmla="*/ 1239 h 5338"/>
                <a:gd name="T102" fmla="*/ 4583 w 5337"/>
                <a:gd name="T103" fmla="*/ 983 h 5338"/>
                <a:gd name="T104" fmla="*/ 512 w 5337"/>
                <a:gd name="T105" fmla="*/ 1296 h 5338"/>
                <a:gd name="T106" fmla="*/ 1253 w 5337"/>
                <a:gd name="T107" fmla="*/ 1680 h 5338"/>
                <a:gd name="T108" fmla="*/ 1850 w 5337"/>
                <a:gd name="T109" fmla="*/ 1879 h 5338"/>
                <a:gd name="T110" fmla="*/ 5337 w 5337"/>
                <a:gd name="T111" fmla="*/ 2676 h 5338"/>
                <a:gd name="T112" fmla="*/ 0 w 5337"/>
                <a:gd name="T113" fmla="*/ 2676 h 5338"/>
                <a:gd name="T114" fmla="*/ 3800 w 5337"/>
                <a:gd name="T115" fmla="*/ 2548 h 5338"/>
                <a:gd name="T116" fmla="*/ 4256 w 5337"/>
                <a:gd name="T117" fmla="*/ 2762 h 5338"/>
                <a:gd name="T118" fmla="*/ 4170 w 5337"/>
                <a:gd name="T119" fmla="*/ 2577 h 5338"/>
                <a:gd name="T120" fmla="*/ 3800 w 5337"/>
                <a:gd name="T121" fmla="*/ 2548 h 5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37" h="5338">
                  <a:moveTo>
                    <a:pt x="3174" y="2377"/>
                  </a:moveTo>
                  <a:cubicBezTo>
                    <a:pt x="3174" y="2377"/>
                    <a:pt x="3274" y="2377"/>
                    <a:pt x="3288" y="2392"/>
                  </a:cubicBezTo>
                  <a:cubicBezTo>
                    <a:pt x="3302" y="2406"/>
                    <a:pt x="3886" y="3502"/>
                    <a:pt x="3886" y="3502"/>
                  </a:cubicBezTo>
                  <a:cubicBezTo>
                    <a:pt x="3757" y="3502"/>
                    <a:pt x="3757" y="3502"/>
                    <a:pt x="3757" y="3502"/>
                  </a:cubicBezTo>
                  <a:cubicBezTo>
                    <a:pt x="3800" y="3672"/>
                    <a:pt x="3800" y="3672"/>
                    <a:pt x="3800" y="3672"/>
                  </a:cubicBezTo>
                  <a:cubicBezTo>
                    <a:pt x="4483" y="3672"/>
                    <a:pt x="4483" y="3672"/>
                    <a:pt x="4483" y="3672"/>
                  </a:cubicBezTo>
                  <a:cubicBezTo>
                    <a:pt x="4412" y="3530"/>
                    <a:pt x="4412" y="3530"/>
                    <a:pt x="4412" y="3530"/>
                  </a:cubicBezTo>
                  <a:cubicBezTo>
                    <a:pt x="4284" y="3530"/>
                    <a:pt x="4284" y="3530"/>
                    <a:pt x="4284" y="3530"/>
                  </a:cubicBezTo>
                  <a:cubicBezTo>
                    <a:pt x="4085" y="3132"/>
                    <a:pt x="4085" y="3132"/>
                    <a:pt x="4085" y="3132"/>
                  </a:cubicBezTo>
                  <a:cubicBezTo>
                    <a:pt x="4085" y="3132"/>
                    <a:pt x="4541" y="3132"/>
                    <a:pt x="4597" y="3132"/>
                  </a:cubicBezTo>
                  <a:cubicBezTo>
                    <a:pt x="4654" y="3132"/>
                    <a:pt x="4711" y="3103"/>
                    <a:pt x="4740" y="3018"/>
                  </a:cubicBezTo>
                  <a:cubicBezTo>
                    <a:pt x="4768" y="2933"/>
                    <a:pt x="4740" y="2819"/>
                    <a:pt x="4725" y="2790"/>
                  </a:cubicBezTo>
                  <a:cubicBezTo>
                    <a:pt x="4711" y="2776"/>
                    <a:pt x="4569" y="2477"/>
                    <a:pt x="4526" y="2406"/>
                  </a:cubicBezTo>
                  <a:cubicBezTo>
                    <a:pt x="4483" y="2320"/>
                    <a:pt x="4441" y="2292"/>
                    <a:pt x="4355" y="2235"/>
                  </a:cubicBezTo>
                  <a:cubicBezTo>
                    <a:pt x="4270" y="2192"/>
                    <a:pt x="4128" y="2192"/>
                    <a:pt x="4128" y="2192"/>
                  </a:cubicBezTo>
                  <a:cubicBezTo>
                    <a:pt x="3117" y="2192"/>
                    <a:pt x="3117" y="2192"/>
                    <a:pt x="3117" y="2192"/>
                  </a:cubicBezTo>
                  <a:lnTo>
                    <a:pt x="3174" y="2377"/>
                  </a:lnTo>
                  <a:close/>
                  <a:moveTo>
                    <a:pt x="1793" y="3644"/>
                  </a:moveTo>
                  <a:cubicBezTo>
                    <a:pt x="1850" y="3459"/>
                    <a:pt x="1850" y="3459"/>
                    <a:pt x="1850" y="3459"/>
                  </a:cubicBezTo>
                  <a:cubicBezTo>
                    <a:pt x="1978" y="3459"/>
                    <a:pt x="1978" y="3459"/>
                    <a:pt x="1978" y="3459"/>
                  </a:cubicBezTo>
                  <a:cubicBezTo>
                    <a:pt x="2505" y="2164"/>
                    <a:pt x="2505" y="2164"/>
                    <a:pt x="2505" y="2164"/>
                  </a:cubicBezTo>
                  <a:cubicBezTo>
                    <a:pt x="2889" y="2164"/>
                    <a:pt x="2889" y="2164"/>
                    <a:pt x="2889" y="2164"/>
                  </a:cubicBezTo>
                  <a:cubicBezTo>
                    <a:pt x="3359" y="3488"/>
                    <a:pt x="3359" y="3488"/>
                    <a:pt x="3359" y="3488"/>
                  </a:cubicBezTo>
                  <a:cubicBezTo>
                    <a:pt x="3487" y="3488"/>
                    <a:pt x="3487" y="3488"/>
                    <a:pt x="3487" y="3488"/>
                  </a:cubicBezTo>
                  <a:cubicBezTo>
                    <a:pt x="3544" y="3658"/>
                    <a:pt x="3544" y="3658"/>
                    <a:pt x="3544" y="3658"/>
                  </a:cubicBezTo>
                  <a:cubicBezTo>
                    <a:pt x="2861" y="3658"/>
                    <a:pt x="2861" y="3658"/>
                    <a:pt x="2861" y="3658"/>
                  </a:cubicBezTo>
                  <a:cubicBezTo>
                    <a:pt x="2804" y="3502"/>
                    <a:pt x="2804" y="3502"/>
                    <a:pt x="2804" y="3502"/>
                  </a:cubicBezTo>
                  <a:cubicBezTo>
                    <a:pt x="2918" y="3502"/>
                    <a:pt x="2918" y="3502"/>
                    <a:pt x="2918" y="3502"/>
                  </a:cubicBezTo>
                  <a:cubicBezTo>
                    <a:pt x="2889" y="3402"/>
                    <a:pt x="2889" y="3402"/>
                    <a:pt x="2889" y="3402"/>
                  </a:cubicBezTo>
                  <a:cubicBezTo>
                    <a:pt x="2434" y="3402"/>
                    <a:pt x="2434" y="3402"/>
                    <a:pt x="2434" y="3402"/>
                  </a:cubicBezTo>
                  <a:cubicBezTo>
                    <a:pt x="2391" y="3488"/>
                    <a:pt x="2391" y="3488"/>
                    <a:pt x="2391" y="3488"/>
                  </a:cubicBezTo>
                  <a:cubicBezTo>
                    <a:pt x="2505" y="3488"/>
                    <a:pt x="2505" y="3488"/>
                    <a:pt x="2505" y="3488"/>
                  </a:cubicBezTo>
                  <a:cubicBezTo>
                    <a:pt x="2448" y="3644"/>
                    <a:pt x="2448" y="3644"/>
                    <a:pt x="2448" y="3644"/>
                  </a:cubicBezTo>
                  <a:lnTo>
                    <a:pt x="1793" y="3644"/>
                  </a:lnTo>
                  <a:close/>
                  <a:moveTo>
                    <a:pt x="2562" y="3061"/>
                  </a:moveTo>
                  <a:cubicBezTo>
                    <a:pt x="2790" y="3061"/>
                    <a:pt x="2790" y="3061"/>
                    <a:pt x="2790" y="3061"/>
                  </a:cubicBezTo>
                  <a:cubicBezTo>
                    <a:pt x="2690" y="2733"/>
                    <a:pt x="2690" y="2733"/>
                    <a:pt x="2690" y="2733"/>
                  </a:cubicBezTo>
                  <a:lnTo>
                    <a:pt x="2562" y="3061"/>
                  </a:lnTo>
                  <a:close/>
                  <a:moveTo>
                    <a:pt x="3103" y="4825"/>
                  </a:moveTo>
                  <a:cubicBezTo>
                    <a:pt x="3359" y="5081"/>
                    <a:pt x="3359" y="5081"/>
                    <a:pt x="3359" y="5081"/>
                  </a:cubicBezTo>
                  <a:cubicBezTo>
                    <a:pt x="3359" y="5081"/>
                    <a:pt x="3558" y="5010"/>
                    <a:pt x="3701" y="5010"/>
                  </a:cubicBezTo>
                  <a:cubicBezTo>
                    <a:pt x="3388" y="5153"/>
                    <a:pt x="3032" y="5224"/>
                    <a:pt x="2662" y="5224"/>
                  </a:cubicBezTo>
                  <a:cubicBezTo>
                    <a:pt x="1253" y="5224"/>
                    <a:pt x="114" y="4085"/>
                    <a:pt x="114" y="2676"/>
                  </a:cubicBezTo>
                  <a:cubicBezTo>
                    <a:pt x="114" y="2207"/>
                    <a:pt x="228" y="1780"/>
                    <a:pt x="441" y="1409"/>
                  </a:cubicBezTo>
                  <a:cubicBezTo>
                    <a:pt x="527" y="1395"/>
                    <a:pt x="726" y="1381"/>
                    <a:pt x="897" y="1438"/>
                  </a:cubicBezTo>
                  <a:cubicBezTo>
                    <a:pt x="1110" y="1524"/>
                    <a:pt x="1181" y="1808"/>
                    <a:pt x="1181" y="1808"/>
                  </a:cubicBezTo>
                  <a:cubicBezTo>
                    <a:pt x="1181" y="1808"/>
                    <a:pt x="1367" y="1766"/>
                    <a:pt x="1509" y="1794"/>
                  </a:cubicBezTo>
                  <a:cubicBezTo>
                    <a:pt x="1623" y="1808"/>
                    <a:pt x="1722" y="1908"/>
                    <a:pt x="1765" y="1965"/>
                  </a:cubicBezTo>
                  <a:cubicBezTo>
                    <a:pt x="1722" y="2036"/>
                    <a:pt x="1694" y="2107"/>
                    <a:pt x="1680" y="2135"/>
                  </a:cubicBezTo>
                  <a:cubicBezTo>
                    <a:pt x="1594" y="2135"/>
                    <a:pt x="1594" y="2135"/>
                    <a:pt x="1594" y="2135"/>
                  </a:cubicBezTo>
                  <a:cubicBezTo>
                    <a:pt x="1494" y="2335"/>
                    <a:pt x="1494" y="2335"/>
                    <a:pt x="1494" y="2335"/>
                  </a:cubicBezTo>
                  <a:cubicBezTo>
                    <a:pt x="1637" y="2335"/>
                    <a:pt x="1637" y="2335"/>
                    <a:pt x="1637" y="2335"/>
                  </a:cubicBezTo>
                  <a:cubicBezTo>
                    <a:pt x="996" y="3431"/>
                    <a:pt x="996" y="3431"/>
                    <a:pt x="996" y="3431"/>
                  </a:cubicBezTo>
                  <a:cubicBezTo>
                    <a:pt x="882" y="3431"/>
                    <a:pt x="882" y="3431"/>
                    <a:pt x="882" y="3431"/>
                  </a:cubicBezTo>
                  <a:cubicBezTo>
                    <a:pt x="754" y="3630"/>
                    <a:pt x="754" y="3630"/>
                    <a:pt x="754" y="3630"/>
                  </a:cubicBezTo>
                  <a:cubicBezTo>
                    <a:pt x="1452" y="3630"/>
                    <a:pt x="1452" y="3630"/>
                    <a:pt x="1452" y="3630"/>
                  </a:cubicBezTo>
                  <a:cubicBezTo>
                    <a:pt x="1523" y="3445"/>
                    <a:pt x="1523" y="3445"/>
                    <a:pt x="1523" y="3445"/>
                  </a:cubicBezTo>
                  <a:cubicBezTo>
                    <a:pt x="1381" y="3445"/>
                    <a:pt x="1381" y="3445"/>
                    <a:pt x="1381" y="3445"/>
                  </a:cubicBezTo>
                  <a:cubicBezTo>
                    <a:pt x="2021" y="2320"/>
                    <a:pt x="2021" y="2320"/>
                    <a:pt x="2021" y="2320"/>
                  </a:cubicBezTo>
                  <a:cubicBezTo>
                    <a:pt x="2135" y="2320"/>
                    <a:pt x="2135" y="2320"/>
                    <a:pt x="2135" y="2320"/>
                  </a:cubicBezTo>
                  <a:cubicBezTo>
                    <a:pt x="2221" y="2135"/>
                    <a:pt x="2221" y="2135"/>
                    <a:pt x="2221" y="2135"/>
                  </a:cubicBezTo>
                  <a:cubicBezTo>
                    <a:pt x="1779" y="2135"/>
                    <a:pt x="1779" y="2135"/>
                    <a:pt x="1779" y="2135"/>
                  </a:cubicBezTo>
                  <a:cubicBezTo>
                    <a:pt x="1836" y="2064"/>
                    <a:pt x="1950" y="1894"/>
                    <a:pt x="2178" y="1808"/>
                  </a:cubicBezTo>
                  <a:cubicBezTo>
                    <a:pt x="2476" y="1680"/>
                    <a:pt x="2861" y="1851"/>
                    <a:pt x="2861" y="1851"/>
                  </a:cubicBezTo>
                  <a:cubicBezTo>
                    <a:pt x="2861" y="1851"/>
                    <a:pt x="2932" y="1524"/>
                    <a:pt x="3316" y="1324"/>
                  </a:cubicBezTo>
                  <a:cubicBezTo>
                    <a:pt x="3715" y="1111"/>
                    <a:pt x="4242" y="1367"/>
                    <a:pt x="4242" y="1367"/>
                  </a:cubicBezTo>
                  <a:cubicBezTo>
                    <a:pt x="4242" y="1367"/>
                    <a:pt x="4327" y="1267"/>
                    <a:pt x="4426" y="1168"/>
                  </a:cubicBezTo>
                  <a:cubicBezTo>
                    <a:pt x="4512" y="1096"/>
                    <a:pt x="4612" y="1068"/>
                    <a:pt x="4654" y="1054"/>
                  </a:cubicBezTo>
                  <a:cubicBezTo>
                    <a:pt x="5010" y="1495"/>
                    <a:pt x="5223" y="2064"/>
                    <a:pt x="5223" y="2676"/>
                  </a:cubicBezTo>
                  <a:cubicBezTo>
                    <a:pt x="5223" y="3061"/>
                    <a:pt x="5138" y="3445"/>
                    <a:pt x="4981" y="3772"/>
                  </a:cubicBezTo>
                  <a:cubicBezTo>
                    <a:pt x="4910" y="3843"/>
                    <a:pt x="4768" y="3957"/>
                    <a:pt x="4526" y="4057"/>
                  </a:cubicBezTo>
                  <a:cubicBezTo>
                    <a:pt x="4142" y="4185"/>
                    <a:pt x="3686" y="3986"/>
                    <a:pt x="3587" y="3943"/>
                  </a:cubicBezTo>
                  <a:cubicBezTo>
                    <a:pt x="3487" y="3914"/>
                    <a:pt x="3074" y="3801"/>
                    <a:pt x="2832" y="3815"/>
                  </a:cubicBezTo>
                  <a:cubicBezTo>
                    <a:pt x="2591" y="3829"/>
                    <a:pt x="2221" y="3914"/>
                    <a:pt x="2064" y="3986"/>
                  </a:cubicBezTo>
                  <a:cubicBezTo>
                    <a:pt x="1907" y="4057"/>
                    <a:pt x="1850" y="4071"/>
                    <a:pt x="1850" y="4071"/>
                  </a:cubicBezTo>
                  <a:cubicBezTo>
                    <a:pt x="1850" y="4071"/>
                    <a:pt x="2064" y="4157"/>
                    <a:pt x="2149" y="4199"/>
                  </a:cubicBezTo>
                  <a:cubicBezTo>
                    <a:pt x="2235" y="4242"/>
                    <a:pt x="2362" y="4313"/>
                    <a:pt x="2362" y="4313"/>
                  </a:cubicBezTo>
                  <a:cubicBezTo>
                    <a:pt x="2362" y="4313"/>
                    <a:pt x="2633" y="4114"/>
                    <a:pt x="3003" y="4114"/>
                  </a:cubicBezTo>
                  <a:cubicBezTo>
                    <a:pt x="3373" y="4114"/>
                    <a:pt x="3601" y="4214"/>
                    <a:pt x="3800" y="4271"/>
                  </a:cubicBezTo>
                  <a:cubicBezTo>
                    <a:pt x="4000" y="4313"/>
                    <a:pt x="4327" y="4299"/>
                    <a:pt x="4654" y="4157"/>
                  </a:cubicBezTo>
                  <a:cubicBezTo>
                    <a:pt x="4711" y="4142"/>
                    <a:pt x="4754" y="4114"/>
                    <a:pt x="4796" y="4100"/>
                  </a:cubicBezTo>
                  <a:cubicBezTo>
                    <a:pt x="4754" y="4157"/>
                    <a:pt x="4711" y="4214"/>
                    <a:pt x="4654" y="4285"/>
                  </a:cubicBezTo>
                  <a:cubicBezTo>
                    <a:pt x="4583" y="4327"/>
                    <a:pt x="4455" y="4384"/>
                    <a:pt x="4270" y="4413"/>
                  </a:cubicBezTo>
                  <a:cubicBezTo>
                    <a:pt x="3928" y="4470"/>
                    <a:pt x="3558" y="4342"/>
                    <a:pt x="3473" y="4313"/>
                  </a:cubicBezTo>
                  <a:cubicBezTo>
                    <a:pt x="3402" y="4299"/>
                    <a:pt x="3160" y="4256"/>
                    <a:pt x="2975" y="4271"/>
                  </a:cubicBezTo>
                  <a:cubicBezTo>
                    <a:pt x="2804" y="4285"/>
                    <a:pt x="2676" y="4313"/>
                    <a:pt x="2633" y="4327"/>
                  </a:cubicBezTo>
                  <a:cubicBezTo>
                    <a:pt x="2591" y="4342"/>
                    <a:pt x="2548" y="4370"/>
                    <a:pt x="2548" y="4370"/>
                  </a:cubicBezTo>
                  <a:cubicBezTo>
                    <a:pt x="2932" y="4683"/>
                    <a:pt x="2932" y="4683"/>
                    <a:pt x="2932" y="4683"/>
                  </a:cubicBezTo>
                  <a:cubicBezTo>
                    <a:pt x="2932" y="4683"/>
                    <a:pt x="3032" y="4598"/>
                    <a:pt x="3231" y="4583"/>
                  </a:cubicBezTo>
                  <a:cubicBezTo>
                    <a:pt x="3416" y="4569"/>
                    <a:pt x="3530" y="4612"/>
                    <a:pt x="3615" y="4626"/>
                  </a:cubicBezTo>
                  <a:cubicBezTo>
                    <a:pt x="3701" y="4641"/>
                    <a:pt x="3829" y="4669"/>
                    <a:pt x="3943" y="4669"/>
                  </a:cubicBezTo>
                  <a:cubicBezTo>
                    <a:pt x="4028" y="4669"/>
                    <a:pt x="4184" y="4669"/>
                    <a:pt x="4327" y="4626"/>
                  </a:cubicBezTo>
                  <a:cubicBezTo>
                    <a:pt x="4270" y="4669"/>
                    <a:pt x="4227" y="4697"/>
                    <a:pt x="4170" y="4740"/>
                  </a:cubicBezTo>
                  <a:cubicBezTo>
                    <a:pt x="4085" y="4768"/>
                    <a:pt x="3957" y="4797"/>
                    <a:pt x="3857" y="4797"/>
                  </a:cubicBezTo>
                  <a:cubicBezTo>
                    <a:pt x="3701" y="4797"/>
                    <a:pt x="3701" y="4768"/>
                    <a:pt x="3629" y="4754"/>
                  </a:cubicBezTo>
                  <a:cubicBezTo>
                    <a:pt x="3558" y="4754"/>
                    <a:pt x="3430" y="4740"/>
                    <a:pt x="3345" y="4754"/>
                  </a:cubicBezTo>
                  <a:cubicBezTo>
                    <a:pt x="3259" y="4754"/>
                    <a:pt x="3103" y="4825"/>
                    <a:pt x="3103" y="4825"/>
                  </a:cubicBezTo>
                  <a:close/>
                  <a:moveTo>
                    <a:pt x="1850" y="1879"/>
                  </a:moveTo>
                  <a:cubicBezTo>
                    <a:pt x="1907" y="1808"/>
                    <a:pt x="2007" y="1737"/>
                    <a:pt x="2121" y="1709"/>
                  </a:cubicBezTo>
                  <a:cubicBezTo>
                    <a:pt x="2491" y="1581"/>
                    <a:pt x="2790" y="1709"/>
                    <a:pt x="2790" y="1709"/>
                  </a:cubicBezTo>
                  <a:cubicBezTo>
                    <a:pt x="2790" y="1709"/>
                    <a:pt x="2918" y="1338"/>
                    <a:pt x="3345" y="1196"/>
                  </a:cubicBezTo>
                  <a:cubicBezTo>
                    <a:pt x="3757" y="1040"/>
                    <a:pt x="4227" y="1239"/>
                    <a:pt x="4227" y="1239"/>
                  </a:cubicBezTo>
                  <a:cubicBezTo>
                    <a:pt x="4227" y="1239"/>
                    <a:pt x="4270" y="1139"/>
                    <a:pt x="4384" y="1068"/>
                  </a:cubicBezTo>
                  <a:cubicBezTo>
                    <a:pt x="4469" y="1011"/>
                    <a:pt x="4541" y="997"/>
                    <a:pt x="4583" y="983"/>
                  </a:cubicBezTo>
                  <a:cubicBezTo>
                    <a:pt x="4113" y="442"/>
                    <a:pt x="3430" y="114"/>
                    <a:pt x="2662" y="114"/>
                  </a:cubicBezTo>
                  <a:cubicBezTo>
                    <a:pt x="1765" y="114"/>
                    <a:pt x="968" y="584"/>
                    <a:pt x="512" y="1296"/>
                  </a:cubicBezTo>
                  <a:cubicBezTo>
                    <a:pt x="612" y="1267"/>
                    <a:pt x="826" y="1253"/>
                    <a:pt x="982" y="1338"/>
                  </a:cubicBezTo>
                  <a:cubicBezTo>
                    <a:pt x="1181" y="1481"/>
                    <a:pt x="1253" y="1680"/>
                    <a:pt x="1253" y="1680"/>
                  </a:cubicBezTo>
                  <a:cubicBezTo>
                    <a:pt x="1253" y="1680"/>
                    <a:pt x="1452" y="1652"/>
                    <a:pt x="1637" y="1737"/>
                  </a:cubicBezTo>
                  <a:cubicBezTo>
                    <a:pt x="1751" y="1780"/>
                    <a:pt x="1808" y="1837"/>
                    <a:pt x="1850" y="1879"/>
                  </a:cubicBezTo>
                  <a:close/>
                  <a:moveTo>
                    <a:pt x="2662" y="0"/>
                  </a:moveTo>
                  <a:cubicBezTo>
                    <a:pt x="4142" y="0"/>
                    <a:pt x="5337" y="1196"/>
                    <a:pt x="5337" y="2676"/>
                  </a:cubicBezTo>
                  <a:cubicBezTo>
                    <a:pt x="5337" y="4142"/>
                    <a:pt x="4142" y="5338"/>
                    <a:pt x="2662" y="5338"/>
                  </a:cubicBezTo>
                  <a:cubicBezTo>
                    <a:pt x="1196" y="5338"/>
                    <a:pt x="0" y="4142"/>
                    <a:pt x="0" y="2676"/>
                  </a:cubicBezTo>
                  <a:cubicBezTo>
                    <a:pt x="0" y="1196"/>
                    <a:pt x="1196" y="0"/>
                    <a:pt x="2662" y="0"/>
                  </a:cubicBezTo>
                  <a:close/>
                  <a:moveTo>
                    <a:pt x="3800" y="2548"/>
                  </a:moveTo>
                  <a:cubicBezTo>
                    <a:pt x="3914" y="2762"/>
                    <a:pt x="3914" y="2762"/>
                    <a:pt x="3914" y="2762"/>
                  </a:cubicBezTo>
                  <a:cubicBezTo>
                    <a:pt x="4256" y="2762"/>
                    <a:pt x="4256" y="2762"/>
                    <a:pt x="4256" y="2762"/>
                  </a:cubicBezTo>
                  <a:cubicBezTo>
                    <a:pt x="4256" y="2762"/>
                    <a:pt x="4242" y="2733"/>
                    <a:pt x="4242" y="2719"/>
                  </a:cubicBezTo>
                  <a:cubicBezTo>
                    <a:pt x="4242" y="2705"/>
                    <a:pt x="4184" y="2605"/>
                    <a:pt x="4170" y="2577"/>
                  </a:cubicBezTo>
                  <a:cubicBezTo>
                    <a:pt x="4156" y="2562"/>
                    <a:pt x="4128" y="2548"/>
                    <a:pt x="4085" y="2548"/>
                  </a:cubicBezTo>
                  <a:cubicBezTo>
                    <a:pt x="4042" y="2548"/>
                    <a:pt x="3800" y="2548"/>
                    <a:pt x="3800" y="2548"/>
                  </a:cubicBez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24" name="Freeform 8">
              <a:extLst>
                <a:ext uri="{FF2B5EF4-FFF2-40B4-BE49-F238E27FC236}">
                  <a16:creationId xmlns:a16="http://schemas.microsoft.com/office/drawing/2014/main" id="{31AAD0CE-1218-4D6A-8121-0DA40F113C8E}"/>
                </a:ext>
              </a:extLst>
            </p:cNvPr>
            <p:cNvSpPr>
              <a:spLocks noEditPoints="1"/>
            </p:cNvSpPr>
            <p:nvPr userDrawn="1"/>
          </p:nvSpPr>
          <p:spPr bwMode="auto">
            <a:xfrm>
              <a:off x="3190876" y="1954213"/>
              <a:ext cx="1223963" cy="566738"/>
            </a:xfrm>
            <a:custGeom>
              <a:avLst/>
              <a:gdLst>
                <a:gd name="T0" fmla="*/ 1167 w 2889"/>
                <a:gd name="T1" fmla="*/ 598 h 1338"/>
                <a:gd name="T2" fmla="*/ 1423 w 2889"/>
                <a:gd name="T3" fmla="*/ 456 h 1338"/>
                <a:gd name="T4" fmla="*/ 1608 w 2889"/>
                <a:gd name="T5" fmla="*/ 342 h 1338"/>
                <a:gd name="T6" fmla="*/ 2063 w 2889"/>
                <a:gd name="T7" fmla="*/ 570 h 1338"/>
                <a:gd name="T8" fmla="*/ 2448 w 2889"/>
                <a:gd name="T9" fmla="*/ 840 h 1338"/>
                <a:gd name="T10" fmla="*/ 2121 w 2889"/>
                <a:gd name="T11" fmla="*/ 1039 h 1338"/>
                <a:gd name="T12" fmla="*/ 1808 w 2889"/>
                <a:gd name="T13" fmla="*/ 1167 h 1338"/>
                <a:gd name="T14" fmla="*/ 1466 w 2889"/>
                <a:gd name="T15" fmla="*/ 840 h 1338"/>
                <a:gd name="T16" fmla="*/ 1167 w 2889"/>
                <a:gd name="T17" fmla="*/ 598 h 1338"/>
                <a:gd name="T18" fmla="*/ 1864 w 2889"/>
                <a:gd name="T19" fmla="*/ 1238 h 1338"/>
                <a:gd name="T20" fmla="*/ 1921 w 2889"/>
                <a:gd name="T21" fmla="*/ 1323 h 1338"/>
                <a:gd name="T22" fmla="*/ 2249 w 2889"/>
                <a:gd name="T23" fmla="*/ 1338 h 1338"/>
                <a:gd name="T24" fmla="*/ 2889 w 2889"/>
                <a:gd name="T25" fmla="*/ 1267 h 1338"/>
                <a:gd name="T26" fmla="*/ 2732 w 2889"/>
                <a:gd name="T27" fmla="*/ 1082 h 1338"/>
                <a:gd name="T28" fmla="*/ 2519 w 2889"/>
                <a:gd name="T29" fmla="*/ 897 h 1338"/>
                <a:gd name="T30" fmla="*/ 2206 w 2889"/>
                <a:gd name="T31" fmla="*/ 1067 h 1338"/>
                <a:gd name="T32" fmla="*/ 1864 w 2889"/>
                <a:gd name="T33" fmla="*/ 1238 h 1338"/>
                <a:gd name="T34" fmla="*/ 654 w 2889"/>
                <a:gd name="T35" fmla="*/ 783 h 1338"/>
                <a:gd name="T36" fmla="*/ 897 w 2889"/>
                <a:gd name="T37" fmla="*/ 712 h 1338"/>
                <a:gd name="T38" fmla="*/ 1081 w 2889"/>
                <a:gd name="T39" fmla="*/ 641 h 1338"/>
                <a:gd name="T40" fmla="*/ 1423 w 2889"/>
                <a:gd name="T41" fmla="*/ 925 h 1338"/>
                <a:gd name="T42" fmla="*/ 1694 w 2889"/>
                <a:gd name="T43" fmla="*/ 1195 h 1338"/>
                <a:gd name="T44" fmla="*/ 1551 w 2889"/>
                <a:gd name="T45" fmla="*/ 1252 h 1338"/>
                <a:gd name="T46" fmla="*/ 654 w 2889"/>
                <a:gd name="T47" fmla="*/ 783 h 1338"/>
                <a:gd name="T48" fmla="*/ 228 w 2889"/>
                <a:gd name="T49" fmla="*/ 356 h 1338"/>
                <a:gd name="T50" fmla="*/ 498 w 2889"/>
                <a:gd name="T51" fmla="*/ 228 h 1338"/>
                <a:gd name="T52" fmla="*/ 740 w 2889"/>
                <a:gd name="T53" fmla="*/ 385 h 1338"/>
                <a:gd name="T54" fmla="*/ 996 w 2889"/>
                <a:gd name="T55" fmla="*/ 570 h 1338"/>
                <a:gd name="T56" fmla="*/ 583 w 2889"/>
                <a:gd name="T57" fmla="*/ 726 h 1338"/>
                <a:gd name="T58" fmla="*/ 228 w 2889"/>
                <a:gd name="T59" fmla="*/ 356 h 1338"/>
                <a:gd name="T60" fmla="*/ 0 w 2889"/>
                <a:gd name="T61" fmla="*/ 0 h 1338"/>
                <a:gd name="T62" fmla="*/ 270 w 2889"/>
                <a:gd name="T63" fmla="*/ 14 h 1338"/>
                <a:gd name="T64" fmla="*/ 598 w 2889"/>
                <a:gd name="T65" fmla="*/ 42 h 1338"/>
                <a:gd name="T66" fmla="*/ 384 w 2889"/>
                <a:gd name="T67" fmla="*/ 199 h 1338"/>
                <a:gd name="T68" fmla="*/ 171 w 2889"/>
                <a:gd name="T69" fmla="*/ 271 h 1338"/>
                <a:gd name="T70" fmla="*/ 0 w 2889"/>
                <a:gd name="T71" fmla="*/ 0 h 1338"/>
                <a:gd name="T72" fmla="*/ 583 w 2889"/>
                <a:gd name="T73" fmla="*/ 185 h 1338"/>
                <a:gd name="T74" fmla="*/ 911 w 2889"/>
                <a:gd name="T75" fmla="*/ 399 h 1338"/>
                <a:gd name="T76" fmla="*/ 1067 w 2889"/>
                <a:gd name="T77" fmla="*/ 527 h 1338"/>
                <a:gd name="T78" fmla="*/ 1323 w 2889"/>
                <a:gd name="T79" fmla="*/ 399 h 1338"/>
                <a:gd name="T80" fmla="*/ 1509 w 2889"/>
                <a:gd name="T81" fmla="*/ 299 h 1338"/>
                <a:gd name="T82" fmla="*/ 1025 w 2889"/>
                <a:gd name="T83" fmla="*/ 128 h 1338"/>
                <a:gd name="T84" fmla="*/ 740 w 2889"/>
                <a:gd name="T85" fmla="*/ 57 h 1338"/>
                <a:gd name="T86" fmla="*/ 711 w 2889"/>
                <a:gd name="T87" fmla="*/ 71 h 1338"/>
                <a:gd name="T88" fmla="*/ 583 w 2889"/>
                <a:gd name="T89" fmla="*/ 185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89" h="1338">
                  <a:moveTo>
                    <a:pt x="1167" y="598"/>
                  </a:moveTo>
                  <a:cubicBezTo>
                    <a:pt x="1167" y="598"/>
                    <a:pt x="1323" y="527"/>
                    <a:pt x="1423" y="456"/>
                  </a:cubicBezTo>
                  <a:cubicBezTo>
                    <a:pt x="1523" y="399"/>
                    <a:pt x="1608" y="342"/>
                    <a:pt x="1608" y="342"/>
                  </a:cubicBezTo>
                  <a:cubicBezTo>
                    <a:pt x="1608" y="342"/>
                    <a:pt x="1878" y="456"/>
                    <a:pt x="2063" y="570"/>
                  </a:cubicBezTo>
                  <a:cubicBezTo>
                    <a:pt x="2235" y="683"/>
                    <a:pt x="2448" y="840"/>
                    <a:pt x="2448" y="840"/>
                  </a:cubicBezTo>
                  <a:cubicBezTo>
                    <a:pt x="2448" y="840"/>
                    <a:pt x="2305" y="939"/>
                    <a:pt x="2121" y="1039"/>
                  </a:cubicBezTo>
                  <a:cubicBezTo>
                    <a:pt x="1921" y="1124"/>
                    <a:pt x="1808" y="1167"/>
                    <a:pt x="1808" y="1167"/>
                  </a:cubicBezTo>
                  <a:cubicBezTo>
                    <a:pt x="1808" y="1167"/>
                    <a:pt x="1594" y="939"/>
                    <a:pt x="1466" y="840"/>
                  </a:cubicBezTo>
                  <a:cubicBezTo>
                    <a:pt x="1338" y="740"/>
                    <a:pt x="1167" y="598"/>
                    <a:pt x="1167" y="598"/>
                  </a:cubicBezTo>
                  <a:close/>
                  <a:moveTo>
                    <a:pt x="1864" y="1238"/>
                  </a:moveTo>
                  <a:cubicBezTo>
                    <a:pt x="1864" y="1238"/>
                    <a:pt x="1893" y="1281"/>
                    <a:pt x="1921" y="1323"/>
                  </a:cubicBezTo>
                  <a:cubicBezTo>
                    <a:pt x="2035" y="1338"/>
                    <a:pt x="2135" y="1338"/>
                    <a:pt x="2249" y="1338"/>
                  </a:cubicBezTo>
                  <a:cubicBezTo>
                    <a:pt x="2476" y="1338"/>
                    <a:pt x="2690" y="1309"/>
                    <a:pt x="2889" y="1267"/>
                  </a:cubicBezTo>
                  <a:cubicBezTo>
                    <a:pt x="2861" y="1224"/>
                    <a:pt x="2804" y="1167"/>
                    <a:pt x="2732" y="1082"/>
                  </a:cubicBezTo>
                  <a:cubicBezTo>
                    <a:pt x="2604" y="982"/>
                    <a:pt x="2519" y="897"/>
                    <a:pt x="2519" y="897"/>
                  </a:cubicBezTo>
                  <a:cubicBezTo>
                    <a:pt x="2519" y="897"/>
                    <a:pt x="2377" y="996"/>
                    <a:pt x="2206" y="1067"/>
                  </a:cubicBezTo>
                  <a:cubicBezTo>
                    <a:pt x="2049" y="1153"/>
                    <a:pt x="1864" y="1238"/>
                    <a:pt x="1864" y="1238"/>
                  </a:cubicBezTo>
                  <a:close/>
                  <a:moveTo>
                    <a:pt x="654" y="783"/>
                  </a:moveTo>
                  <a:cubicBezTo>
                    <a:pt x="711" y="769"/>
                    <a:pt x="825" y="755"/>
                    <a:pt x="897" y="712"/>
                  </a:cubicBezTo>
                  <a:cubicBezTo>
                    <a:pt x="1010" y="669"/>
                    <a:pt x="1081" y="641"/>
                    <a:pt x="1081" y="641"/>
                  </a:cubicBezTo>
                  <a:cubicBezTo>
                    <a:pt x="1081" y="641"/>
                    <a:pt x="1295" y="797"/>
                    <a:pt x="1423" y="925"/>
                  </a:cubicBezTo>
                  <a:cubicBezTo>
                    <a:pt x="1565" y="1053"/>
                    <a:pt x="1694" y="1195"/>
                    <a:pt x="1694" y="1195"/>
                  </a:cubicBezTo>
                  <a:cubicBezTo>
                    <a:pt x="1694" y="1195"/>
                    <a:pt x="1622" y="1224"/>
                    <a:pt x="1551" y="1252"/>
                  </a:cubicBezTo>
                  <a:cubicBezTo>
                    <a:pt x="1224" y="1153"/>
                    <a:pt x="925" y="996"/>
                    <a:pt x="654" y="783"/>
                  </a:cubicBezTo>
                  <a:close/>
                  <a:moveTo>
                    <a:pt x="228" y="356"/>
                  </a:moveTo>
                  <a:cubicBezTo>
                    <a:pt x="270" y="342"/>
                    <a:pt x="384" y="313"/>
                    <a:pt x="498" y="228"/>
                  </a:cubicBezTo>
                  <a:cubicBezTo>
                    <a:pt x="498" y="228"/>
                    <a:pt x="598" y="285"/>
                    <a:pt x="740" y="385"/>
                  </a:cubicBezTo>
                  <a:cubicBezTo>
                    <a:pt x="882" y="484"/>
                    <a:pt x="996" y="570"/>
                    <a:pt x="996" y="570"/>
                  </a:cubicBezTo>
                  <a:cubicBezTo>
                    <a:pt x="996" y="570"/>
                    <a:pt x="740" y="712"/>
                    <a:pt x="583" y="726"/>
                  </a:cubicBezTo>
                  <a:cubicBezTo>
                    <a:pt x="455" y="612"/>
                    <a:pt x="341" y="484"/>
                    <a:pt x="228" y="356"/>
                  </a:cubicBezTo>
                  <a:close/>
                  <a:moveTo>
                    <a:pt x="0" y="0"/>
                  </a:moveTo>
                  <a:cubicBezTo>
                    <a:pt x="42" y="0"/>
                    <a:pt x="142" y="0"/>
                    <a:pt x="270" y="14"/>
                  </a:cubicBezTo>
                  <a:cubicBezTo>
                    <a:pt x="441" y="14"/>
                    <a:pt x="598" y="42"/>
                    <a:pt x="598" y="42"/>
                  </a:cubicBezTo>
                  <a:cubicBezTo>
                    <a:pt x="598" y="42"/>
                    <a:pt x="526" y="114"/>
                    <a:pt x="384" y="199"/>
                  </a:cubicBezTo>
                  <a:cubicBezTo>
                    <a:pt x="299" y="242"/>
                    <a:pt x="213" y="271"/>
                    <a:pt x="171" y="271"/>
                  </a:cubicBezTo>
                  <a:cubicBezTo>
                    <a:pt x="114" y="185"/>
                    <a:pt x="57" y="100"/>
                    <a:pt x="0" y="0"/>
                  </a:cubicBezTo>
                  <a:close/>
                  <a:moveTo>
                    <a:pt x="583" y="185"/>
                  </a:moveTo>
                  <a:cubicBezTo>
                    <a:pt x="583" y="185"/>
                    <a:pt x="840" y="356"/>
                    <a:pt x="911" y="399"/>
                  </a:cubicBezTo>
                  <a:cubicBezTo>
                    <a:pt x="968" y="456"/>
                    <a:pt x="1067" y="527"/>
                    <a:pt x="1067" y="527"/>
                  </a:cubicBezTo>
                  <a:cubicBezTo>
                    <a:pt x="1067" y="527"/>
                    <a:pt x="1224" y="456"/>
                    <a:pt x="1323" y="399"/>
                  </a:cubicBezTo>
                  <a:cubicBezTo>
                    <a:pt x="1423" y="342"/>
                    <a:pt x="1509" y="299"/>
                    <a:pt x="1509" y="299"/>
                  </a:cubicBezTo>
                  <a:cubicBezTo>
                    <a:pt x="1509" y="299"/>
                    <a:pt x="1224" y="185"/>
                    <a:pt x="1025" y="128"/>
                  </a:cubicBezTo>
                  <a:cubicBezTo>
                    <a:pt x="825" y="85"/>
                    <a:pt x="754" y="57"/>
                    <a:pt x="740" y="57"/>
                  </a:cubicBezTo>
                  <a:cubicBezTo>
                    <a:pt x="726" y="57"/>
                    <a:pt x="711" y="71"/>
                    <a:pt x="711" y="71"/>
                  </a:cubicBezTo>
                  <a:lnTo>
                    <a:pt x="583" y="185"/>
                  </a:lnTo>
                  <a:close/>
                </a:path>
              </a:pathLst>
            </a:custGeom>
            <a:solidFill>
              <a:srgbClr val="3685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25" name="Freeform 9">
              <a:extLst>
                <a:ext uri="{FF2B5EF4-FFF2-40B4-BE49-F238E27FC236}">
                  <a16:creationId xmlns:a16="http://schemas.microsoft.com/office/drawing/2014/main" id="{74107D1E-34D7-405F-B75E-1165B20C1398}"/>
                </a:ext>
              </a:extLst>
            </p:cNvPr>
            <p:cNvSpPr>
              <a:spLocks noEditPoints="1"/>
            </p:cNvSpPr>
            <p:nvPr userDrawn="1"/>
          </p:nvSpPr>
          <p:spPr bwMode="auto">
            <a:xfrm>
              <a:off x="2794001" y="90488"/>
              <a:ext cx="2706688" cy="1803400"/>
            </a:xfrm>
            <a:custGeom>
              <a:avLst/>
              <a:gdLst>
                <a:gd name="T0" fmla="*/ 213 w 6390"/>
                <a:gd name="T1" fmla="*/ 4028 h 4256"/>
                <a:gd name="T2" fmla="*/ 441 w 6390"/>
                <a:gd name="T3" fmla="*/ 4128 h 4256"/>
                <a:gd name="T4" fmla="*/ 241 w 6390"/>
                <a:gd name="T5" fmla="*/ 3914 h 4256"/>
                <a:gd name="T6" fmla="*/ 441 w 6390"/>
                <a:gd name="T7" fmla="*/ 2904 h 4256"/>
                <a:gd name="T8" fmla="*/ 185 w 6390"/>
                <a:gd name="T9" fmla="*/ 3160 h 4256"/>
                <a:gd name="T10" fmla="*/ 185 w 6390"/>
                <a:gd name="T11" fmla="*/ 2918 h 4256"/>
                <a:gd name="T12" fmla="*/ 298 w 6390"/>
                <a:gd name="T13" fmla="*/ 3074 h 4256"/>
                <a:gd name="T14" fmla="*/ 256 w 6390"/>
                <a:gd name="T15" fmla="*/ 3003 h 4256"/>
                <a:gd name="T16" fmla="*/ 313 w 6390"/>
                <a:gd name="T17" fmla="*/ 1808 h 4256"/>
                <a:gd name="T18" fmla="*/ 583 w 6390"/>
                <a:gd name="T19" fmla="*/ 1993 h 4256"/>
                <a:gd name="T20" fmla="*/ 469 w 6390"/>
                <a:gd name="T21" fmla="*/ 2235 h 4256"/>
                <a:gd name="T22" fmla="*/ 227 w 6390"/>
                <a:gd name="T23" fmla="*/ 2192 h 4256"/>
                <a:gd name="T24" fmla="*/ 398 w 6390"/>
                <a:gd name="T25" fmla="*/ 2050 h 4256"/>
                <a:gd name="T26" fmla="*/ 498 w 6390"/>
                <a:gd name="T27" fmla="*/ 2036 h 4256"/>
                <a:gd name="T28" fmla="*/ 882 w 6390"/>
                <a:gd name="T29" fmla="*/ 1096 h 4256"/>
                <a:gd name="T30" fmla="*/ 953 w 6390"/>
                <a:gd name="T31" fmla="*/ 1054 h 4256"/>
                <a:gd name="T32" fmla="*/ 796 w 6390"/>
                <a:gd name="T33" fmla="*/ 1224 h 4256"/>
                <a:gd name="T34" fmla="*/ 1024 w 6390"/>
                <a:gd name="T35" fmla="*/ 1096 h 4256"/>
                <a:gd name="T36" fmla="*/ 1038 w 6390"/>
                <a:gd name="T37" fmla="*/ 1395 h 4256"/>
                <a:gd name="T38" fmla="*/ 1593 w 6390"/>
                <a:gd name="T39" fmla="*/ 470 h 4256"/>
                <a:gd name="T40" fmla="*/ 1878 w 6390"/>
                <a:gd name="T41" fmla="*/ 470 h 4256"/>
                <a:gd name="T42" fmla="*/ 1693 w 6390"/>
                <a:gd name="T43" fmla="*/ 655 h 4256"/>
                <a:gd name="T44" fmla="*/ 2006 w 6390"/>
                <a:gd name="T45" fmla="*/ 598 h 4256"/>
                <a:gd name="T46" fmla="*/ 1764 w 6390"/>
                <a:gd name="T47" fmla="*/ 640 h 4256"/>
                <a:gd name="T48" fmla="*/ 1636 w 6390"/>
                <a:gd name="T49" fmla="*/ 740 h 4256"/>
                <a:gd name="T50" fmla="*/ 2448 w 6390"/>
                <a:gd name="T51" fmla="*/ 256 h 4256"/>
                <a:gd name="T52" fmla="*/ 2860 w 6390"/>
                <a:gd name="T53" fmla="*/ 128 h 4256"/>
                <a:gd name="T54" fmla="*/ 2448 w 6390"/>
                <a:gd name="T55" fmla="*/ 256 h 4256"/>
                <a:gd name="T56" fmla="*/ 3501 w 6390"/>
                <a:gd name="T57" fmla="*/ 185 h 4256"/>
                <a:gd name="T58" fmla="*/ 3814 w 6390"/>
                <a:gd name="T59" fmla="*/ 441 h 4256"/>
                <a:gd name="T60" fmla="*/ 4639 w 6390"/>
                <a:gd name="T61" fmla="*/ 441 h 4256"/>
                <a:gd name="T62" fmla="*/ 4710 w 6390"/>
                <a:gd name="T63" fmla="*/ 826 h 4256"/>
                <a:gd name="T64" fmla="*/ 4739 w 6390"/>
                <a:gd name="T65" fmla="*/ 541 h 4256"/>
                <a:gd name="T66" fmla="*/ 4383 w 6390"/>
                <a:gd name="T67" fmla="*/ 555 h 4256"/>
                <a:gd name="T68" fmla="*/ 4568 w 6390"/>
                <a:gd name="T69" fmla="*/ 356 h 4256"/>
                <a:gd name="T70" fmla="*/ 4639 w 6390"/>
                <a:gd name="T71" fmla="*/ 441 h 4256"/>
                <a:gd name="T72" fmla="*/ 4568 w 6390"/>
                <a:gd name="T73" fmla="*/ 555 h 4256"/>
                <a:gd name="T74" fmla="*/ 5337 w 6390"/>
                <a:gd name="T75" fmla="*/ 1182 h 4256"/>
                <a:gd name="T76" fmla="*/ 5337 w 6390"/>
                <a:gd name="T77" fmla="*/ 1381 h 4256"/>
                <a:gd name="T78" fmla="*/ 5351 w 6390"/>
                <a:gd name="T79" fmla="*/ 925 h 4256"/>
                <a:gd name="T80" fmla="*/ 5266 w 6390"/>
                <a:gd name="T81" fmla="*/ 1167 h 4256"/>
                <a:gd name="T82" fmla="*/ 5251 w 6390"/>
                <a:gd name="T83" fmla="*/ 1025 h 4256"/>
                <a:gd name="T84" fmla="*/ 5579 w 6390"/>
                <a:gd name="T85" fmla="*/ 1167 h 4256"/>
                <a:gd name="T86" fmla="*/ 5450 w 6390"/>
                <a:gd name="T87" fmla="*/ 1167 h 4256"/>
                <a:gd name="T88" fmla="*/ 6205 w 6390"/>
                <a:gd name="T89" fmla="*/ 2121 h 4256"/>
                <a:gd name="T90" fmla="*/ 5963 w 6390"/>
                <a:gd name="T91" fmla="*/ 2135 h 4256"/>
                <a:gd name="T92" fmla="*/ 5749 w 6390"/>
                <a:gd name="T93" fmla="*/ 2007 h 4256"/>
                <a:gd name="T94" fmla="*/ 5991 w 6390"/>
                <a:gd name="T95" fmla="*/ 1808 h 4256"/>
                <a:gd name="T96" fmla="*/ 5977 w 6390"/>
                <a:gd name="T97" fmla="*/ 1964 h 4256"/>
                <a:gd name="T98" fmla="*/ 5892 w 6390"/>
                <a:gd name="T99" fmla="*/ 1893 h 4256"/>
                <a:gd name="T100" fmla="*/ 6290 w 6390"/>
                <a:gd name="T101" fmla="*/ 3117 h 4256"/>
                <a:gd name="T102" fmla="*/ 6361 w 6390"/>
                <a:gd name="T103" fmla="*/ 3003 h 4256"/>
                <a:gd name="T104" fmla="*/ 6205 w 6390"/>
                <a:gd name="T105" fmla="*/ 3188 h 4256"/>
                <a:gd name="T106" fmla="*/ 6006 w 6390"/>
                <a:gd name="T107" fmla="*/ 3131 h 4256"/>
                <a:gd name="T108" fmla="*/ 5906 w 6390"/>
                <a:gd name="T109" fmla="*/ 2832 h 4256"/>
                <a:gd name="T110" fmla="*/ 6205 w 6390"/>
                <a:gd name="T111" fmla="*/ 3017 h 4256"/>
                <a:gd name="T112" fmla="*/ 6020 w 6390"/>
                <a:gd name="T113" fmla="*/ 3829 h 4256"/>
                <a:gd name="T114" fmla="*/ 6176 w 6390"/>
                <a:gd name="T115" fmla="*/ 4099 h 4256"/>
                <a:gd name="T116" fmla="*/ 6006 w 6390"/>
                <a:gd name="T117" fmla="*/ 4042 h 4256"/>
                <a:gd name="T118" fmla="*/ 6134 w 6390"/>
                <a:gd name="T119" fmla="*/ 3872 h 4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90" h="4256">
                  <a:moveTo>
                    <a:pt x="498" y="4184"/>
                  </a:moveTo>
                  <a:cubicBezTo>
                    <a:pt x="270" y="4256"/>
                    <a:pt x="270" y="4256"/>
                    <a:pt x="270" y="4256"/>
                  </a:cubicBezTo>
                  <a:cubicBezTo>
                    <a:pt x="227" y="4099"/>
                    <a:pt x="227" y="4099"/>
                    <a:pt x="227" y="4099"/>
                  </a:cubicBezTo>
                  <a:cubicBezTo>
                    <a:pt x="142" y="4113"/>
                    <a:pt x="142" y="4113"/>
                    <a:pt x="142" y="4113"/>
                  </a:cubicBezTo>
                  <a:cubicBezTo>
                    <a:pt x="128" y="4085"/>
                    <a:pt x="128" y="4056"/>
                    <a:pt x="128" y="4056"/>
                  </a:cubicBezTo>
                  <a:cubicBezTo>
                    <a:pt x="113" y="4042"/>
                    <a:pt x="113" y="4042"/>
                    <a:pt x="113" y="4042"/>
                  </a:cubicBezTo>
                  <a:cubicBezTo>
                    <a:pt x="128" y="4042"/>
                    <a:pt x="128" y="4042"/>
                    <a:pt x="128" y="4042"/>
                  </a:cubicBezTo>
                  <a:cubicBezTo>
                    <a:pt x="142" y="4042"/>
                    <a:pt x="156" y="4042"/>
                    <a:pt x="170" y="4042"/>
                  </a:cubicBezTo>
                  <a:cubicBezTo>
                    <a:pt x="213" y="4028"/>
                    <a:pt x="213" y="4028"/>
                    <a:pt x="213" y="4028"/>
                  </a:cubicBezTo>
                  <a:cubicBezTo>
                    <a:pt x="170" y="3857"/>
                    <a:pt x="170" y="3857"/>
                    <a:pt x="170" y="3857"/>
                  </a:cubicBezTo>
                  <a:cubicBezTo>
                    <a:pt x="384" y="3800"/>
                    <a:pt x="384" y="3800"/>
                    <a:pt x="384" y="3800"/>
                  </a:cubicBezTo>
                  <a:cubicBezTo>
                    <a:pt x="398" y="3872"/>
                    <a:pt x="398" y="3872"/>
                    <a:pt x="398" y="3872"/>
                  </a:cubicBezTo>
                  <a:cubicBezTo>
                    <a:pt x="369" y="3872"/>
                    <a:pt x="369" y="3872"/>
                    <a:pt x="369" y="3872"/>
                  </a:cubicBezTo>
                  <a:cubicBezTo>
                    <a:pt x="398" y="3971"/>
                    <a:pt x="398" y="3971"/>
                    <a:pt x="398" y="3971"/>
                  </a:cubicBezTo>
                  <a:cubicBezTo>
                    <a:pt x="569" y="3928"/>
                    <a:pt x="569" y="3928"/>
                    <a:pt x="569" y="3928"/>
                  </a:cubicBezTo>
                  <a:cubicBezTo>
                    <a:pt x="583" y="4000"/>
                    <a:pt x="583" y="4000"/>
                    <a:pt x="583" y="4000"/>
                  </a:cubicBezTo>
                  <a:cubicBezTo>
                    <a:pt x="412" y="4042"/>
                    <a:pt x="412" y="4042"/>
                    <a:pt x="412" y="4042"/>
                  </a:cubicBezTo>
                  <a:cubicBezTo>
                    <a:pt x="441" y="4128"/>
                    <a:pt x="441" y="4128"/>
                    <a:pt x="441" y="4128"/>
                  </a:cubicBezTo>
                  <a:cubicBezTo>
                    <a:pt x="483" y="4128"/>
                    <a:pt x="483" y="4128"/>
                    <a:pt x="483" y="4128"/>
                  </a:cubicBezTo>
                  <a:lnTo>
                    <a:pt x="498" y="4184"/>
                  </a:lnTo>
                  <a:close/>
                  <a:moveTo>
                    <a:pt x="313" y="4170"/>
                  </a:moveTo>
                  <a:cubicBezTo>
                    <a:pt x="398" y="4142"/>
                    <a:pt x="398" y="4142"/>
                    <a:pt x="398" y="4142"/>
                  </a:cubicBezTo>
                  <a:cubicBezTo>
                    <a:pt x="369" y="4056"/>
                    <a:pt x="369" y="4056"/>
                    <a:pt x="369" y="4056"/>
                  </a:cubicBezTo>
                  <a:cubicBezTo>
                    <a:pt x="284" y="4071"/>
                    <a:pt x="284" y="4071"/>
                    <a:pt x="284" y="4071"/>
                  </a:cubicBezTo>
                  <a:lnTo>
                    <a:pt x="313" y="4170"/>
                  </a:lnTo>
                  <a:close/>
                  <a:moveTo>
                    <a:pt x="327" y="3886"/>
                  </a:moveTo>
                  <a:cubicBezTo>
                    <a:pt x="241" y="3914"/>
                    <a:pt x="241" y="3914"/>
                    <a:pt x="241" y="3914"/>
                  </a:cubicBezTo>
                  <a:cubicBezTo>
                    <a:pt x="270" y="4014"/>
                    <a:pt x="270" y="4014"/>
                    <a:pt x="270" y="4014"/>
                  </a:cubicBezTo>
                  <a:cubicBezTo>
                    <a:pt x="355" y="3985"/>
                    <a:pt x="355" y="3985"/>
                    <a:pt x="355" y="3985"/>
                  </a:cubicBezTo>
                  <a:lnTo>
                    <a:pt x="327" y="3886"/>
                  </a:lnTo>
                  <a:close/>
                  <a:moveTo>
                    <a:pt x="455" y="3245"/>
                  </a:moveTo>
                  <a:cubicBezTo>
                    <a:pt x="0" y="3231"/>
                    <a:pt x="0" y="3231"/>
                    <a:pt x="0" y="3231"/>
                  </a:cubicBezTo>
                  <a:cubicBezTo>
                    <a:pt x="14" y="2818"/>
                    <a:pt x="14" y="2818"/>
                    <a:pt x="14" y="2818"/>
                  </a:cubicBezTo>
                  <a:cubicBezTo>
                    <a:pt x="455" y="2847"/>
                    <a:pt x="455" y="2847"/>
                    <a:pt x="455" y="2847"/>
                  </a:cubicBezTo>
                  <a:cubicBezTo>
                    <a:pt x="455" y="2904"/>
                    <a:pt x="455" y="2904"/>
                    <a:pt x="455" y="2904"/>
                  </a:cubicBezTo>
                  <a:cubicBezTo>
                    <a:pt x="441" y="2904"/>
                    <a:pt x="441" y="2904"/>
                    <a:pt x="441" y="2904"/>
                  </a:cubicBezTo>
                  <a:cubicBezTo>
                    <a:pt x="426" y="3188"/>
                    <a:pt x="426" y="3188"/>
                    <a:pt x="426" y="3188"/>
                  </a:cubicBezTo>
                  <a:cubicBezTo>
                    <a:pt x="455" y="3188"/>
                    <a:pt x="455" y="3188"/>
                    <a:pt x="455" y="3188"/>
                  </a:cubicBezTo>
                  <a:lnTo>
                    <a:pt x="455" y="3245"/>
                  </a:lnTo>
                  <a:close/>
                  <a:moveTo>
                    <a:pt x="71" y="2889"/>
                  </a:moveTo>
                  <a:cubicBezTo>
                    <a:pt x="56" y="3174"/>
                    <a:pt x="56" y="3174"/>
                    <a:pt x="56" y="3174"/>
                  </a:cubicBezTo>
                  <a:cubicBezTo>
                    <a:pt x="369" y="3188"/>
                    <a:pt x="369" y="3188"/>
                    <a:pt x="369" y="3188"/>
                  </a:cubicBezTo>
                  <a:cubicBezTo>
                    <a:pt x="384" y="2904"/>
                    <a:pt x="384" y="2904"/>
                    <a:pt x="384" y="2904"/>
                  </a:cubicBezTo>
                  <a:lnTo>
                    <a:pt x="71" y="2889"/>
                  </a:lnTo>
                  <a:close/>
                  <a:moveTo>
                    <a:pt x="185" y="3160"/>
                  </a:moveTo>
                  <a:cubicBezTo>
                    <a:pt x="185" y="3074"/>
                    <a:pt x="185" y="3074"/>
                    <a:pt x="185" y="3074"/>
                  </a:cubicBezTo>
                  <a:cubicBezTo>
                    <a:pt x="142" y="3074"/>
                    <a:pt x="142" y="3074"/>
                    <a:pt x="142" y="3074"/>
                  </a:cubicBezTo>
                  <a:cubicBezTo>
                    <a:pt x="142" y="3160"/>
                    <a:pt x="142" y="3160"/>
                    <a:pt x="142" y="3160"/>
                  </a:cubicBezTo>
                  <a:cubicBezTo>
                    <a:pt x="85" y="3160"/>
                    <a:pt x="85" y="3160"/>
                    <a:pt x="85" y="3160"/>
                  </a:cubicBezTo>
                  <a:cubicBezTo>
                    <a:pt x="99" y="2904"/>
                    <a:pt x="99" y="2904"/>
                    <a:pt x="99" y="2904"/>
                  </a:cubicBezTo>
                  <a:cubicBezTo>
                    <a:pt x="142" y="2918"/>
                    <a:pt x="142" y="2918"/>
                    <a:pt x="142" y="2918"/>
                  </a:cubicBezTo>
                  <a:cubicBezTo>
                    <a:pt x="142" y="3003"/>
                    <a:pt x="142" y="3003"/>
                    <a:pt x="142" y="3003"/>
                  </a:cubicBezTo>
                  <a:cubicBezTo>
                    <a:pt x="185" y="3003"/>
                    <a:pt x="185" y="3003"/>
                    <a:pt x="185" y="3003"/>
                  </a:cubicBezTo>
                  <a:cubicBezTo>
                    <a:pt x="185" y="2918"/>
                    <a:pt x="185" y="2918"/>
                    <a:pt x="185" y="2918"/>
                  </a:cubicBezTo>
                  <a:cubicBezTo>
                    <a:pt x="241" y="2918"/>
                    <a:pt x="241" y="2918"/>
                    <a:pt x="241" y="2918"/>
                  </a:cubicBezTo>
                  <a:cubicBezTo>
                    <a:pt x="241" y="2946"/>
                    <a:pt x="241" y="2946"/>
                    <a:pt x="241" y="2946"/>
                  </a:cubicBezTo>
                  <a:cubicBezTo>
                    <a:pt x="270" y="2932"/>
                    <a:pt x="284" y="2918"/>
                    <a:pt x="284" y="2918"/>
                  </a:cubicBezTo>
                  <a:cubicBezTo>
                    <a:pt x="298" y="2946"/>
                    <a:pt x="298" y="2946"/>
                    <a:pt x="298" y="2946"/>
                  </a:cubicBezTo>
                  <a:cubicBezTo>
                    <a:pt x="298" y="2918"/>
                    <a:pt x="298" y="2918"/>
                    <a:pt x="298" y="2918"/>
                  </a:cubicBezTo>
                  <a:cubicBezTo>
                    <a:pt x="355" y="2918"/>
                    <a:pt x="355" y="2918"/>
                    <a:pt x="355" y="2918"/>
                  </a:cubicBezTo>
                  <a:cubicBezTo>
                    <a:pt x="341" y="3174"/>
                    <a:pt x="341" y="3174"/>
                    <a:pt x="341" y="3174"/>
                  </a:cubicBezTo>
                  <a:cubicBezTo>
                    <a:pt x="298" y="3174"/>
                    <a:pt x="298" y="3174"/>
                    <a:pt x="298" y="3174"/>
                  </a:cubicBezTo>
                  <a:cubicBezTo>
                    <a:pt x="298" y="3074"/>
                    <a:pt x="298" y="3074"/>
                    <a:pt x="298" y="3074"/>
                  </a:cubicBezTo>
                  <a:cubicBezTo>
                    <a:pt x="241" y="3074"/>
                    <a:pt x="241" y="3074"/>
                    <a:pt x="241" y="3074"/>
                  </a:cubicBezTo>
                  <a:cubicBezTo>
                    <a:pt x="227" y="3160"/>
                    <a:pt x="227" y="3160"/>
                    <a:pt x="227" y="3160"/>
                  </a:cubicBezTo>
                  <a:lnTo>
                    <a:pt x="185" y="3160"/>
                  </a:lnTo>
                  <a:close/>
                  <a:moveTo>
                    <a:pt x="256" y="3003"/>
                  </a:moveTo>
                  <a:cubicBezTo>
                    <a:pt x="241" y="2975"/>
                    <a:pt x="241" y="2975"/>
                    <a:pt x="241" y="2975"/>
                  </a:cubicBezTo>
                  <a:cubicBezTo>
                    <a:pt x="241" y="3017"/>
                    <a:pt x="241" y="3017"/>
                    <a:pt x="241" y="3017"/>
                  </a:cubicBezTo>
                  <a:cubicBezTo>
                    <a:pt x="298" y="3017"/>
                    <a:pt x="298" y="3017"/>
                    <a:pt x="298" y="3017"/>
                  </a:cubicBezTo>
                  <a:cubicBezTo>
                    <a:pt x="298" y="2975"/>
                    <a:pt x="298" y="2975"/>
                    <a:pt x="298" y="2975"/>
                  </a:cubicBezTo>
                  <a:cubicBezTo>
                    <a:pt x="284" y="2989"/>
                    <a:pt x="270" y="2989"/>
                    <a:pt x="256" y="3003"/>
                  </a:cubicBezTo>
                  <a:close/>
                  <a:moveTo>
                    <a:pt x="369" y="1921"/>
                  </a:moveTo>
                  <a:cubicBezTo>
                    <a:pt x="384" y="1964"/>
                    <a:pt x="384" y="1964"/>
                    <a:pt x="384" y="1964"/>
                  </a:cubicBezTo>
                  <a:cubicBezTo>
                    <a:pt x="384" y="1978"/>
                    <a:pt x="384" y="1978"/>
                    <a:pt x="369" y="1978"/>
                  </a:cubicBezTo>
                  <a:cubicBezTo>
                    <a:pt x="355" y="1978"/>
                    <a:pt x="327" y="1993"/>
                    <a:pt x="298" y="1993"/>
                  </a:cubicBezTo>
                  <a:cubicBezTo>
                    <a:pt x="284" y="1936"/>
                    <a:pt x="284" y="1936"/>
                    <a:pt x="284" y="1936"/>
                  </a:cubicBezTo>
                  <a:cubicBezTo>
                    <a:pt x="327" y="1921"/>
                    <a:pt x="369" y="1907"/>
                    <a:pt x="369" y="1921"/>
                  </a:cubicBezTo>
                  <a:close/>
                  <a:moveTo>
                    <a:pt x="270" y="1865"/>
                  </a:moveTo>
                  <a:cubicBezTo>
                    <a:pt x="298" y="1836"/>
                    <a:pt x="298" y="1836"/>
                    <a:pt x="298" y="1836"/>
                  </a:cubicBezTo>
                  <a:cubicBezTo>
                    <a:pt x="298" y="1822"/>
                    <a:pt x="298" y="1808"/>
                    <a:pt x="313" y="1808"/>
                  </a:cubicBezTo>
                  <a:cubicBezTo>
                    <a:pt x="313" y="1808"/>
                    <a:pt x="313" y="1808"/>
                    <a:pt x="313" y="1808"/>
                  </a:cubicBezTo>
                  <a:cubicBezTo>
                    <a:pt x="327" y="1822"/>
                    <a:pt x="327" y="1822"/>
                    <a:pt x="341" y="1822"/>
                  </a:cubicBezTo>
                  <a:cubicBezTo>
                    <a:pt x="540" y="1907"/>
                    <a:pt x="540" y="1907"/>
                    <a:pt x="540" y="1907"/>
                  </a:cubicBezTo>
                  <a:cubicBezTo>
                    <a:pt x="555" y="1865"/>
                    <a:pt x="555" y="1865"/>
                    <a:pt x="555" y="1865"/>
                  </a:cubicBezTo>
                  <a:cubicBezTo>
                    <a:pt x="612" y="1879"/>
                    <a:pt x="612" y="1879"/>
                    <a:pt x="612" y="1879"/>
                  </a:cubicBezTo>
                  <a:cubicBezTo>
                    <a:pt x="597" y="1936"/>
                    <a:pt x="597" y="1936"/>
                    <a:pt x="597" y="1936"/>
                  </a:cubicBezTo>
                  <a:cubicBezTo>
                    <a:pt x="725" y="1978"/>
                    <a:pt x="725" y="1978"/>
                    <a:pt x="725" y="1978"/>
                  </a:cubicBezTo>
                  <a:cubicBezTo>
                    <a:pt x="697" y="2036"/>
                    <a:pt x="697" y="2036"/>
                    <a:pt x="697" y="2036"/>
                  </a:cubicBezTo>
                  <a:cubicBezTo>
                    <a:pt x="583" y="1993"/>
                    <a:pt x="583" y="1993"/>
                    <a:pt x="583" y="1993"/>
                  </a:cubicBezTo>
                  <a:cubicBezTo>
                    <a:pt x="540" y="2135"/>
                    <a:pt x="540" y="2135"/>
                    <a:pt x="540" y="2135"/>
                  </a:cubicBezTo>
                  <a:cubicBezTo>
                    <a:pt x="498" y="2121"/>
                    <a:pt x="498" y="2121"/>
                    <a:pt x="498" y="2121"/>
                  </a:cubicBezTo>
                  <a:cubicBezTo>
                    <a:pt x="512" y="2135"/>
                    <a:pt x="512" y="2135"/>
                    <a:pt x="512" y="2135"/>
                  </a:cubicBezTo>
                  <a:cubicBezTo>
                    <a:pt x="498" y="2135"/>
                    <a:pt x="498" y="2135"/>
                    <a:pt x="498" y="2135"/>
                  </a:cubicBezTo>
                  <a:cubicBezTo>
                    <a:pt x="483" y="2135"/>
                    <a:pt x="469" y="2135"/>
                    <a:pt x="441" y="2149"/>
                  </a:cubicBezTo>
                  <a:cubicBezTo>
                    <a:pt x="626" y="2221"/>
                    <a:pt x="626" y="2221"/>
                    <a:pt x="626" y="2221"/>
                  </a:cubicBezTo>
                  <a:cubicBezTo>
                    <a:pt x="597" y="2278"/>
                    <a:pt x="597" y="2278"/>
                    <a:pt x="597" y="2278"/>
                  </a:cubicBezTo>
                  <a:cubicBezTo>
                    <a:pt x="441" y="2206"/>
                    <a:pt x="441" y="2206"/>
                    <a:pt x="441" y="2206"/>
                  </a:cubicBezTo>
                  <a:cubicBezTo>
                    <a:pt x="455" y="2221"/>
                    <a:pt x="455" y="2221"/>
                    <a:pt x="469" y="2235"/>
                  </a:cubicBezTo>
                  <a:cubicBezTo>
                    <a:pt x="483" y="2263"/>
                    <a:pt x="498" y="2278"/>
                    <a:pt x="512" y="2292"/>
                  </a:cubicBezTo>
                  <a:cubicBezTo>
                    <a:pt x="483" y="2306"/>
                    <a:pt x="469" y="2306"/>
                    <a:pt x="455" y="2320"/>
                  </a:cubicBezTo>
                  <a:cubicBezTo>
                    <a:pt x="455" y="2320"/>
                    <a:pt x="455" y="2320"/>
                    <a:pt x="455" y="2320"/>
                  </a:cubicBezTo>
                  <a:cubicBezTo>
                    <a:pt x="412" y="2249"/>
                    <a:pt x="384" y="2206"/>
                    <a:pt x="341" y="2178"/>
                  </a:cubicBezTo>
                  <a:cubicBezTo>
                    <a:pt x="313" y="2249"/>
                    <a:pt x="313" y="2249"/>
                    <a:pt x="313" y="2249"/>
                  </a:cubicBezTo>
                  <a:cubicBezTo>
                    <a:pt x="270" y="2235"/>
                    <a:pt x="270" y="2235"/>
                    <a:pt x="270" y="2235"/>
                  </a:cubicBezTo>
                  <a:cubicBezTo>
                    <a:pt x="298" y="2149"/>
                    <a:pt x="298" y="2149"/>
                    <a:pt x="298" y="2149"/>
                  </a:cubicBezTo>
                  <a:cubicBezTo>
                    <a:pt x="256" y="2135"/>
                    <a:pt x="256" y="2135"/>
                    <a:pt x="256" y="2135"/>
                  </a:cubicBezTo>
                  <a:cubicBezTo>
                    <a:pt x="241" y="2149"/>
                    <a:pt x="241" y="2178"/>
                    <a:pt x="227" y="2192"/>
                  </a:cubicBezTo>
                  <a:cubicBezTo>
                    <a:pt x="213" y="2192"/>
                    <a:pt x="199" y="2192"/>
                    <a:pt x="185" y="2192"/>
                  </a:cubicBezTo>
                  <a:cubicBezTo>
                    <a:pt x="199" y="2135"/>
                    <a:pt x="213" y="2078"/>
                    <a:pt x="227" y="2021"/>
                  </a:cubicBezTo>
                  <a:cubicBezTo>
                    <a:pt x="227" y="2021"/>
                    <a:pt x="241" y="2021"/>
                    <a:pt x="241" y="2007"/>
                  </a:cubicBezTo>
                  <a:cubicBezTo>
                    <a:pt x="256" y="2007"/>
                    <a:pt x="270" y="2007"/>
                    <a:pt x="270" y="2007"/>
                  </a:cubicBezTo>
                  <a:cubicBezTo>
                    <a:pt x="284" y="2007"/>
                    <a:pt x="284" y="2007"/>
                    <a:pt x="284" y="2007"/>
                  </a:cubicBezTo>
                  <a:cubicBezTo>
                    <a:pt x="284" y="2036"/>
                    <a:pt x="270" y="2050"/>
                    <a:pt x="270" y="2078"/>
                  </a:cubicBezTo>
                  <a:cubicBezTo>
                    <a:pt x="327" y="2093"/>
                    <a:pt x="327" y="2093"/>
                    <a:pt x="327" y="2093"/>
                  </a:cubicBezTo>
                  <a:cubicBezTo>
                    <a:pt x="355" y="2036"/>
                    <a:pt x="355" y="2036"/>
                    <a:pt x="355" y="2036"/>
                  </a:cubicBezTo>
                  <a:cubicBezTo>
                    <a:pt x="398" y="2050"/>
                    <a:pt x="398" y="2050"/>
                    <a:pt x="398" y="2050"/>
                  </a:cubicBezTo>
                  <a:cubicBezTo>
                    <a:pt x="369" y="2121"/>
                    <a:pt x="369" y="2121"/>
                    <a:pt x="369" y="2121"/>
                  </a:cubicBezTo>
                  <a:cubicBezTo>
                    <a:pt x="412" y="2135"/>
                    <a:pt x="412" y="2135"/>
                    <a:pt x="412" y="2135"/>
                  </a:cubicBezTo>
                  <a:cubicBezTo>
                    <a:pt x="398" y="2107"/>
                    <a:pt x="398" y="2107"/>
                    <a:pt x="398" y="2107"/>
                  </a:cubicBezTo>
                  <a:cubicBezTo>
                    <a:pt x="441" y="2093"/>
                    <a:pt x="469" y="2078"/>
                    <a:pt x="498" y="2078"/>
                  </a:cubicBezTo>
                  <a:cubicBezTo>
                    <a:pt x="498" y="2107"/>
                    <a:pt x="498" y="2107"/>
                    <a:pt x="498" y="2107"/>
                  </a:cubicBezTo>
                  <a:cubicBezTo>
                    <a:pt x="526" y="1978"/>
                    <a:pt x="526" y="1978"/>
                    <a:pt x="526" y="1978"/>
                  </a:cubicBezTo>
                  <a:lnTo>
                    <a:pt x="270" y="1865"/>
                  </a:lnTo>
                  <a:close/>
                  <a:moveTo>
                    <a:pt x="498" y="1978"/>
                  </a:moveTo>
                  <a:cubicBezTo>
                    <a:pt x="498" y="2036"/>
                    <a:pt x="498" y="2036"/>
                    <a:pt x="498" y="2036"/>
                  </a:cubicBezTo>
                  <a:cubicBezTo>
                    <a:pt x="469" y="2036"/>
                    <a:pt x="426" y="2036"/>
                    <a:pt x="398" y="2050"/>
                  </a:cubicBezTo>
                  <a:cubicBezTo>
                    <a:pt x="384" y="1993"/>
                    <a:pt x="384" y="1993"/>
                    <a:pt x="384" y="1993"/>
                  </a:cubicBezTo>
                  <a:cubicBezTo>
                    <a:pt x="426" y="1978"/>
                    <a:pt x="455" y="1978"/>
                    <a:pt x="498" y="1978"/>
                  </a:cubicBezTo>
                  <a:close/>
                  <a:moveTo>
                    <a:pt x="839" y="1153"/>
                  </a:moveTo>
                  <a:cubicBezTo>
                    <a:pt x="825" y="1139"/>
                    <a:pt x="796" y="1125"/>
                    <a:pt x="768" y="1110"/>
                  </a:cubicBezTo>
                  <a:cubicBezTo>
                    <a:pt x="768" y="1110"/>
                    <a:pt x="768" y="1110"/>
                    <a:pt x="782" y="1096"/>
                  </a:cubicBezTo>
                  <a:cubicBezTo>
                    <a:pt x="796" y="1082"/>
                    <a:pt x="796" y="1068"/>
                    <a:pt x="811" y="1054"/>
                  </a:cubicBezTo>
                  <a:cubicBezTo>
                    <a:pt x="811" y="1054"/>
                    <a:pt x="811" y="1054"/>
                    <a:pt x="825" y="1054"/>
                  </a:cubicBezTo>
                  <a:cubicBezTo>
                    <a:pt x="839" y="1068"/>
                    <a:pt x="867" y="1082"/>
                    <a:pt x="882" y="1096"/>
                  </a:cubicBezTo>
                  <a:cubicBezTo>
                    <a:pt x="867" y="1110"/>
                    <a:pt x="853" y="1139"/>
                    <a:pt x="839" y="1153"/>
                  </a:cubicBezTo>
                  <a:close/>
                  <a:moveTo>
                    <a:pt x="811" y="1210"/>
                  </a:moveTo>
                  <a:cubicBezTo>
                    <a:pt x="896" y="1110"/>
                    <a:pt x="896" y="1110"/>
                    <a:pt x="896" y="1110"/>
                  </a:cubicBezTo>
                  <a:cubicBezTo>
                    <a:pt x="896" y="1068"/>
                    <a:pt x="882" y="1039"/>
                    <a:pt x="867" y="982"/>
                  </a:cubicBezTo>
                  <a:cubicBezTo>
                    <a:pt x="896" y="968"/>
                    <a:pt x="924" y="954"/>
                    <a:pt x="939" y="954"/>
                  </a:cubicBezTo>
                  <a:cubicBezTo>
                    <a:pt x="939" y="954"/>
                    <a:pt x="939" y="954"/>
                    <a:pt x="939" y="968"/>
                  </a:cubicBezTo>
                  <a:cubicBezTo>
                    <a:pt x="939" y="982"/>
                    <a:pt x="939" y="982"/>
                    <a:pt x="939" y="982"/>
                  </a:cubicBezTo>
                  <a:cubicBezTo>
                    <a:pt x="939" y="982"/>
                    <a:pt x="939" y="997"/>
                    <a:pt x="939" y="1011"/>
                  </a:cubicBezTo>
                  <a:cubicBezTo>
                    <a:pt x="939" y="1025"/>
                    <a:pt x="953" y="1039"/>
                    <a:pt x="953" y="1054"/>
                  </a:cubicBezTo>
                  <a:cubicBezTo>
                    <a:pt x="1010" y="982"/>
                    <a:pt x="1010" y="982"/>
                    <a:pt x="1010" y="982"/>
                  </a:cubicBezTo>
                  <a:cubicBezTo>
                    <a:pt x="1095" y="1054"/>
                    <a:pt x="1095" y="1054"/>
                    <a:pt x="1095" y="1054"/>
                  </a:cubicBezTo>
                  <a:cubicBezTo>
                    <a:pt x="1053" y="1096"/>
                    <a:pt x="1053" y="1096"/>
                    <a:pt x="1053" y="1096"/>
                  </a:cubicBezTo>
                  <a:cubicBezTo>
                    <a:pt x="1010" y="1068"/>
                    <a:pt x="1010" y="1068"/>
                    <a:pt x="1010" y="1068"/>
                  </a:cubicBezTo>
                  <a:cubicBezTo>
                    <a:pt x="811" y="1295"/>
                    <a:pt x="811" y="1295"/>
                    <a:pt x="811" y="1295"/>
                  </a:cubicBezTo>
                  <a:cubicBezTo>
                    <a:pt x="853" y="1324"/>
                    <a:pt x="853" y="1324"/>
                    <a:pt x="853" y="1324"/>
                  </a:cubicBezTo>
                  <a:cubicBezTo>
                    <a:pt x="811" y="1366"/>
                    <a:pt x="811" y="1366"/>
                    <a:pt x="811" y="1366"/>
                  </a:cubicBezTo>
                  <a:cubicBezTo>
                    <a:pt x="725" y="1310"/>
                    <a:pt x="725" y="1310"/>
                    <a:pt x="725" y="1310"/>
                  </a:cubicBezTo>
                  <a:cubicBezTo>
                    <a:pt x="796" y="1224"/>
                    <a:pt x="796" y="1224"/>
                    <a:pt x="796" y="1224"/>
                  </a:cubicBezTo>
                  <a:cubicBezTo>
                    <a:pt x="768" y="1224"/>
                    <a:pt x="754" y="1224"/>
                    <a:pt x="711" y="1224"/>
                  </a:cubicBezTo>
                  <a:cubicBezTo>
                    <a:pt x="711" y="1210"/>
                    <a:pt x="725" y="1182"/>
                    <a:pt x="725" y="1153"/>
                  </a:cubicBezTo>
                  <a:cubicBezTo>
                    <a:pt x="768" y="1153"/>
                    <a:pt x="796" y="1167"/>
                    <a:pt x="811" y="1167"/>
                  </a:cubicBezTo>
                  <a:cubicBezTo>
                    <a:pt x="811" y="1167"/>
                    <a:pt x="811" y="1182"/>
                    <a:pt x="811" y="1210"/>
                  </a:cubicBezTo>
                  <a:cubicBezTo>
                    <a:pt x="811" y="1210"/>
                    <a:pt x="811" y="1210"/>
                    <a:pt x="811" y="1210"/>
                  </a:cubicBezTo>
                  <a:close/>
                  <a:moveTo>
                    <a:pt x="996" y="1224"/>
                  </a:moveTo>
                  <a:cubicBezTo>
                    <a:pt x="882" y="1338"/>
                    <a:pt x="882" y="1338"/>
                    <a:pt x="882" y="1338"/>
                  </a:cubicBezTo>
                  <a:cubicBezTo>
                    <a:pt x="853" y="1310"/>
                    <a:pt x="853" y="1310"/>
                    <a:pt x="853" y="1310"/>
                  </a:cubicBezTo>
                  <a:cubicBezTo>
                    <a:pt x="1024" y="1096"/>
                    <a:pt x="1024" y="1096"/>
                    <a:pt x="1024" y="1096"/>
                  </a:cubicBezTo>
                  <a:cubicBezTo>
                    <a:pt x="1053" y="1139"/>
                    <a:pt x="1053" y="1182"/>
                    <a:pt x="1038" y="1224"/>
                  </a:cubicBezTo>
                  <a:cubicBezTo>
                    <a:pt x="1038" y="1239"/>
                    <a:pt x="1038" y="1239"/>
                    <a:pt x="1038" y="1239"/>
                  </a:cubicBezTo>
                  <a:cubicBezTo>
                    <a:pt x="1152" y="1096"/>
                    <a:pt x="1152" y="1096"/>
                    <a:pt x="1152" y="1096"/>
                  </a:cubicBezTo>
                  <a:cubicBezTo>
                    <a:pt x="1195" y="1139"/>
                    <a:pt x="1195" y="1139"/>
                    <a:pt x="1195" y="1139"/>
                  </a:cubicBezTo>
                  <a:cubicBezTo>
                    <a:pt x="1081" y="1267"/>
                    <a:pt x="1081" y="1267"/>
                    <a:pt x="1081" y="1267"/>
                  </a:cubicBezTo>
                  <a:cubicBezTo>
                    <a:pt x="1124" y="1310"/>
                    <a:pt x="1124" y="1310"/>
                    <a:pt x="1124" y="1310"/>
                  </a:cubicBezTo>
                  <a:cubicBezTo>
                    <a:pt x="1167" y="1324"/>
                    <a:pt x="1152" y="1366"/>
                    <a:pt x="1095" y="1423"/>
                  </a:cubicBezTo>
                  <a:cubicBezTo>
                    <a:pt x="1081" y="1409"/>
                    <a:pt x="1053" y="1409"/>
                    <a:pt x="1038" y="1395"/>
                  </a:cubicBezTo>
                  <a:cubicBezTo>
                    <a:pt x="1038" y="1395"/>
                    <a:pt x="1038" y="1395"/>
                    <a:pt x="1038" y="1395"/>
                  </a:cubicBezTo>
                  <a:cubicBezTo>
                    <a:pt x="1067" y="1366"/>
                    <a:pt x="1067" y="1352"/>
                    <a:pt x="1067" y="1338"/>
                  </a:cubicBezTo>
                  <a:cubicBezTo>
                    <a:pt x="1038" y="1324"/>
                    <a:pt x="1038" y="1324"/>
                    <a:pt x="1038" y="1324"/>
                  </a:cubicBezTo>
                  <a:cubicBezTo>
                    <a:pt x="910" y="1466"/>
                    <a:pt x="910" y="1466"/>
                    <a:pt x="910" y="1466"/>
                  </a:cubicBezTo>
                  <a:cubicBezTo>
                    <a:pt x="867" y="1423"/>
                    <a:pt x="867" y="1423"/>
                    <a:pt x="867" y="1423"/>
                  </a:cubicBezTo>
                  <a:cubicBezTo>
                    <a:pt x="996" y="1281"/>
                    <a:pt x="996" y="1281"/>
                    <a:pt x="996" y="1281"/>
                  </a:cubicBezTo>
                  <a:cubicBezTo>
                    <a:pt x="981" y="1267"/>
                    <a:pt x="981" y="1267"/>
                    <a:pt x="981" y="1267"/>
                  </a:cubicBezTo>
                  <a:cubicBezTo>
                    <a:pt x="981" y="1267"/>
                    <a:pt x="981" y="1267"/>
                    <a:pt x="981" y="1253"/>
                  </a:cubicBezTo>
                  <a:cubicBezTo>
                    <a:pt x="981" y="1253"/>
                    <a:pt x="996" y="1239"/>
                    <a:pt x="996" y="1224"/>
                  </a:cubicBezTo>
                  <a:close/>
                  <a:moveTo>
                    <a:pt x="1593" y="470"/>
                  </a:moveTo>
                  <a:cubicBezTo>
                    <a:pt x="1693" y="413"/>
                    <a:pt x="1693" y="413"/>
                    <a:pt x="1693" y="413"/>
                  </a:cubicBezTo>
                  <a:cubicBezTo>
                    <a:pt x="1679" y="413"/>
                    <a:pt x="1665" y="399"/>
                    <a:pt x="1665" y="399"/>
                  </a:cubicBezTo>
                  <a:cubicBezTo>
                    <a:pt x="1650" y="399"/>
                    <a:pt x="1650" y="384"/>
                    <a:pt x="1650" y="384"/>
                  </a:cubicBezTo>
                  <a:cubicBezTo>
                    <a:pt x="1650" y="384"/>
                    <a:pt x="1665" y="370"/>
                    <a:pt x="1707" y="342"/>
                  </a:cubicBezTo>
                  <a:cubicBezTo>
                    <a:pt x="1707" y="356"/>
                    <a:pt x="1722" y="370"/>
                    <a:pt x="1750" y="384"/>
                  </a:cubicBezTo>
                  <a:cubicBezTo>
                    <a:pt x="1836" y="342"/>
                    <a:pt x="1836" y="342"/>
                    <a:pt x="1836" y="342"/>
                  </a:cubicBezTo>
                  <a:cubicBezTo>
                    <a:pt x="1878" y="427"/>
                    <a:pt x="1878" y="427"/>
                    <a:pt x="1878" y="427"/>
                  </a:cubicBezTo>
                  <a:cubicBezTo>
                    <a:pt x="1850" y="441"/>
                    <a:pt x="1850" y="441"/>
                    <a:pt x="1850" y="441"/>
                  </a:cubicBezTo>
                  <a:cubicBezTo>
                    <a:pt x="1878" y="470"/>
                    <a:pt x="1878" y="470"/>
                    <a:pt x="1878" y="470"/>
                  </a:cubicBezTo>
                  <a:cubicBezTo>
                    <a:pt x="1693" y="584"/>
                    <a:pt x="1693" y="584"/>
                    <a:pt x="1693" y="584"/>
                  </a:cubicBezTo>
                  <a:cubicBezTo>
                    <a:pt x="1665" y="541"/>
                    <a:pt x="1665" y="541"/>
                    <a:pt x="1665" y="541"/>
                  </a:cubicBezTo>
                  <a:cubicBezTo>
                    <a:pt x="1650" y="555"/>
                    <a:pt x="1650" y="555"/>
                    <a:pt x="1650" y="555"/>
                  </a:cubicBezTo>
                  <a:lnTo>
                    <a:pt x="1593" y="470"/>
                  </a:lnTo>
                  <a:close/>
                  <a:moveTo>
                    <a:pt x="1451" y="527"/>
                  </a:moveTo>
                  <a:cubicBezTo>
                    <a:pt x="1579" y="455"/>
                    <a:pt x="1579" y="455"/>
                    <a:pt x="1579" y="455"/>
                  </a:cubicBezTo>
                  <a:cubicBezTo>
                    <a:pt x="1579" y="484"/>
                    <a:pt x="1593" y="527"/>
                    <a:pt x="1608" y="555"/>
                  </a:cubicBezTo>
                  <a:cubicBezTo>
                    <a:pt x="1622" y="569"/>
                    <a:pt x="1622" y="598"/>
                    <a:pt x="1622" y="598"/>
                  </a:cubicBezTo>
                  <a:cubicBezTo>
                    <a:pt x="1650" y="612"/>
                    <a:pt x="1679" y="640"/>
                    <a:pt x="1693" y="655"/>
                  </a:cubicBezTo>
                  <a:cubicBezTo>
                    <a:pt x="1679" y="626"/>
                    <a:pt x="1679" y="626"/>
                    <a:pt x="1679" y="626"/>
                  </a:cubicBezTo>
                  <a:cubicBezTo>
                    <a:pt x="1921" y="484"/>
                    <a:pt x="1921" y="484"/>
                    <a:pt x="1921" y="484"/>
                  </a:cubicBezTo>
                  <a:cubicBezTo>
                    <a:pt x="1949" y="527"/>
                    <a:pt x="1949" y="527"/>
                    <a:pt x="1949" y="527"/>
                  </a:cubicBezTo>
                  <a:cubicBezTo>
                    <a:pt x="1878" y="569"/>
                    <a:pt x="1878" y="569"/>
                    <a:pt x="1878" y="569"/>
                  </a:cubicBezTo>
                  <a:cubicBezTo>
                    <a:pt x="1935" y="669"/>
                    <a:pt x="1935" y="669"/>
                    <a:pt x="1935" y="669"/>
                  </a:cubicBezTo>
                  <a:cubicBezTo>
                    <a:pt x="1935" y="669"/>
                    <a:pt x="1935" y="669"/>
                    <a:pt x="1949" y="669"/>
                  </a:cubicBezTo>
                  <a:cubicBezTo>
                    <a:pt x="1964" y="655"/>
                    <a:pt x="1964" y="655"/>
                    <a:pt x="1964" y="655"/>
                  </a:cubicBezTo>
                  <a:cubicBezTo>
                    <a:pt x="1978" y="655"/>
                    <a:pt x="1964" y="640"/>
                    <a:pt x="1949" y="612"/>
                  </a:cubicBezTo>
                  <a:cubicBezTo>
                    <a:pt x="1978" y="612"/>
                    <a:pt x="1992" y="612"/>
                    <a:pt x="2006" y="598"/>
                  </a:cubicBezTo>
                  <a:cubicBezTo>
                    <a:pt x="2035" y="655"/>
                    <a:pt x="2035" y="683"/>
                    <a:pt x="1992" y="698"/>
                  </a:cubicBezTo>
                  <a:cubicBezTo>
                    <a:pt x="1949" y="726"/>
                    <a:pt x="1949" y="726"/>
                    <a:pt x="1949" y="726"/>
                  </a:cubicBezTo>
                  <a:cubicBezTo>
                    <a:pt x="1921" y="740"/>
                    <a:pt x="1907" y="740"/>
                    <a:pt x="1893" y="726"/>
                  </a:cubicBezTo>
                  <a:cubicBezTo>
                    <a:pt x="1821" y="598"/>
                    <a:pt x="1821" y="598"/>
                    <a:pt x="1821" y="598"/>
                  </a:cubicBezTo>
                  <a:cubicBezTo>
                    <a:pt x="1807" y="612"/>
                    <a:pt x="1807" y="612"/>
                    <a:pt x="1807" y="612"/>
                  </a:cubicBezTo>
                  <a:cubicBezTo>
                    <a:pt x="1836" y="655"/>
                    <a:pt x="1850" y="698"/>
                    <a:pt x="1836" y="712"/>
                  </a:cubicBezTo>
                  <a:cubicBezTo>
                    <a:pt x="1836" y="740"/>
                    <a:pt x="1821" y="783"/>
                    <a:pt x="1793" y="826"/>
                  </a:cubicBezTo>
                  <a:cubicBezTo>
                    <a:pt x="1764" y="826"/>
                    <a:pt x="1750" y="812"/>
                    <a:pt x="1722" y="812"/>
                  </a:cubicBezTo>
                  <a:cubicBezTo>
                    <a:pt x="1793" y="755"/>
                    <a:pt x="1793" y="698"/>
                    <a:pt x="1764" y="640"/>
                  </a:cubicBezTo>
                  <a:cubicBezTo>
                    <a:pt x="1707" y="669"/>
                    <a:pt x="1707" y="669"/>
                    <a:pt x="1707" y="669"/>
                  </a:cubicBezTo>
                  <a:cubicBezTo>
                    <a:pt x="1736" y="712"/>
                    <a:pt x="1722" y="755"/>
                    <a:pt x="1679" y="783"/>
                  </a:cubicBezTo>
                  <a:cubicBezTo>
                    <a:pt x="1665" y="769"/>
                    <a:pt x="1665" y="755"/>
                    <a:pt x="1650" y="755"/>
                  </a:cubicBezTo>
                  <a:cubicBezTo>
                    <a:pt x="1722" y="869"/>
                    <a:pt x="1722" y="869"/>
                    <a:pt x="1722" y="869"/>
                  </a:cubicBezTo>
                  <a:cubicBezTo>
                    <a:pt x="1665" y="897"/>
                    <a:pt x="1665" y="897"/>
                    <a:pt x="1665" y="897"/>
                  </a:cubicBezTo>
                  <a:lnTo>
                    <a:pt x="1451" y="527"/>
                  </a:lnTo>
                  <a:close/>
                  <a:moveTo>
                    <a:pt x="1551" y="527"/>
                  </a:moveTo>
                  <a:cubicBezTo>
                    <a:pt x="1522" y="541"/>
                    <a:pt x="1522" y="541"/>
                    <a:pt x="1522" y="541"/>
                  </a:cubicBezTo>
                  <a:cubicBezTo>
                    <a:pt x="1636" y="740"/>
                    <a:pt x="1636" y="740"/>
                    <a:pt x="1636" y="740"/>
                  </a:cubicBezTo>
                  <a:cubicBezTo>
                    <a:pt x="1665" y="726"/>
                    <a:pt x="1665" y="712"/>
                    <a:pt x="1650" y="683"/>
                  </a:cubicBezTo>
                  <a:cubicBezTo>
                    <a:pt x="1636" y="655"/>
                    <a:pt x="1608" y="640"/>
                    <a:pt x="1579" y="640"/>
                  </a:cubicBezTo>
                  <a:cubicBezTo>
                    <a:pt x="1579" y="612"/>
                    <a:pt x="1565" y="569"/>
                    <a:pt x="1551" y="527"/>
                  </a:cubicBezTo>
                  <a:close/>
                  <a:moveTo>
                    <a:pt x="1821" y="441"/>
                  </a:moveTo>
                  <a:cubicBezTo>
                    <a:pt x="1793" y="413"/>
                    <a:pt x="1793" y="413"/>
                    <a:pt x="1793" y="413"/>
                  </a:cubicBezTo>
                  <a:cubicBezTo>
                    <a:pt x="1679" y="484"/>
                    <a:pt x="1679" y="484"/>
                    <a:pt x="1679" y="484"/>
                  </a:cubicBezTo>
                  <a:cubicBezTo>
                    <a:pt x="1693" y="527"/>
                    <a:pt x="1693" y="527"/>
                    <a:pt x="1693" y="527"/>
                  </a:cubicBezTo>
                  <a:lnTo>
                    <a:pt x="1821" y="441"/>
                  </a:lnTo>
                  <a:close/>
                  <a:moveTo>
                    <a:pt x="2448" y="256"/>
                  </a:moveTo>
                  <a:cubicBezTo>
                    <a:pt x="2448" y="199"/>
                    <a:pt x="2448" y="199"/>
                    <a:pt x="2448" y="199"/>
                  </a:cubicBezTo>
                  <a:cubicBezTo>
                    <a:pt x="2618" y="171"/>
                    <a:pt x="2618" y="171"/>
                    <a:pt x="2618" y="171"/>
                  </a:cubicBezTo>
                  <a:cubicBezTo>
                    <a:pt x="2590" y="43"/>
                    <a:pt x="2590" y="43"/>
                    <a:pt x="2590" y="43"/>
                  </a:cubicBezTo>
                  <a:cubicBezTo>
                    <a:pt x="2647" y="29"/>
                    <a:pt x="2647" y="29"/>
                    <a:pt x="2647" y="29"/>
                  </a:cubicBezTo>
                  <a:cubicBezTo>
                    <a:pt x="2661" y="29"/>
                    <a:pt x="2675" y="29"/>
                    <a:pt x="2675" y="29"/>
                  </a:cubicBezTo>
                  <a:cubicBezTo>
                    <a:pt x="2675" y="43"/>
                    <a:pt x="2675" y="43"/>
                    <a:pt x="2675" y="43"/>
                  </a:cubicBezTo>
                  <a:cubicBezTo>
                    <a:pt x="2675" y="57"/>
                    <a:pt x="2675" y="57"/>
                    <a:pt x="2675" y="71"/>
                  </a:cubicBezTo>
                  <a:cubicBezTo>
                    <a:pt x="2690" y="157"/>
                    <a:pt x="2690" y="157"/>
                    <a:pt x="2690" y="157"/>
                  </a:cubicBezTo>
                  <a:cubicBezTo>
                    <a:pt x="2860" y="128"/>
                    <a:pt x="2860" y="128"/>
                    <a:pt x="2860" y="128"/>
                  </a:cubicBezTo>
                  <a:cubicBezTo>
                    <a:pt x="2874" y="185"/>
                    <a:pt x="2874" y="185"/>
                    <a:pt x="2874" y="185"/>
                  </a:cubicBezTo>
                  <a:cubicBezTo>
                    <a:pt x="2704" y="214"/>
                    <a:pt x="2704" y="214"/>
                    <a:pt x="2704" y="214"/>
                  </a:cubicBezTo>
                  <a:cubicBezTo>
                    <a:pt x="2732" y="313"/>
                    <a:pt x="2817" y="370"/>
                    <a:pt x="2931" y="370"/>
                  </a:cubicBezTo>
                  <a:cubicBezTo>
                    <a:pt x="2917" y="399"/>
                    <a:pt x="2903" y="427"/>
                    <a:pt x="2888" y="455"/>
                  </a:cubicBezTo>
                  <a:cubicBezTo>
                    <a:pt x="2803" y="441"/>
                    <a:pt x="2732" y="384"/>
                    <a:pt x="2690" y="313"/>
                  </a:cubicBezTo>
                  <a:cubicBezTo>
                    <a:pt x="2675" y="384"/>
                    <a:pt x="2618" y="455"/>
                    <a:pt x="2533" y="527"/>
                  </a:cubicBezTo>
                  <a:cubicBezTo>
                    <a:pt x="2519" y="498"/>
                    <a:pt x="2504" y="484"/>
                    <a:pt x="2476" y="470"/>
                  </a:cubicBezTo>
                  <a:cubicBezTo>
                    <a:pt x="2590" y="413"/>
                    <a:pt x="2633" y="327"/>
                    <a:pt x="2618" y="228"/>
                  </a:cubicBezTo>
                  <a:lnTo>
                    <a:pt x="2448" y="256"/>
                  </a:lnTo>
                  <a:close/>
                  <a:moveTo>
                    <a:pt x="3615" y="57"/>
                  </a:moveTo>
                  <a:cubicBezTo>
                    <a:pt x="3885" y="100"/>
                    <a:pt x="3885" y="100"/>
                    <a:pt x="3885" y="100"/>
                  </a:cubicBezTo>
                  <a:cubicBezTo>
                    <a:pt x="3885" y="157"/>
                    <a:pt x="3885" y="157"/>
                    <a:pt x="3885" y="157"/>
                  </a:cubicBezTo>
                  <a:cubicBezTo>
                    <a:pt x="3586" y="100"/>
                    <a:pt x="3586" y="100"/>
                    <a:pt x="3586" y="100"/>
                  </a:cubicBezTo>
                  <a:cubicBezTo>
                    <a:pt x="3558" y="114"/>
                    <a:pt x="3558" y="114"/>
                    <a:pt x="3558" y="114"/>
                  </a:cubicBezTo>
                  <a:cubicBezTo>
                    <a:pt x="3842" y="171"/>
                    <a:pt x="3842" y="171"/>
                    <a:pt x="3842" y="171"/>
                  </a:cubicBezTo>
                  <a:cubicBezTo>
                    <a:pt x="3828" y="214"/>
                    <a:pt x="3828" y="214"/>
                    <a:pt x="3828" y="214"/>
                  </a:cubicBezTo>
                  <a:cubicBezTo>
                    <a:pt x="3529" y="157"/>
                    <a:pt x="3529" y="157"/>
                    <a:pt x="3529" y="157"/>
                  </a:cubicBezTo>
                  <a:cubicBezTo>
                    <a:pt x="3515" y="171"/>
                    <a:pt x="3501" y="185"/>
                    <a:pt x="3501" y="185"/>
                  </a:cubicBezTo>
                  <a:cubicBezTo>
                    <a:pt x="3486" y="171"/>
                    <a:pt x="3472" y="157"/>
                    <a:pt x="3458" y="142"/>
                  </a:cubicBezTo>
                  <a:cubicBezTo>
                    <a:pt x="3472" y="128"/>
                    <a:pt x="3501" y="114"/>
                    <a:pt x="3515" y="86"/>
                  </a:cubicBezTo>
                  <a:cubicBezTo>
                    <a:pt x="3529" y="57"/>
                    <a:pt x="3543" y="29"/>
                    <a:pt x="3572" y="0"/>
                  </a:cubicBezTo>
                  <a:cubicBezTo>
                    <a:pt x="3600" y="14"/>
                    <a:pt x="3629" y="29"/>
                    <a:pt x="3629" y="29"/>
                  </a:cubicBezTo>
                  <a:cubicBezTo>
                    <a:pt x="3629" y="29"/>
                    <a:pt x="3629" y="29"/>
                    <a:pt x="3629" y="29"/>
                  </a:cubicBezTo>
                  <a:cubicBezTo>
                    <a:pt x="3629" y="43"/>
                    <a:pt x="3615" y="43"/>
                    <a:pt x="3615" y="57"/>
                  </a:cubicBezTo>
                  <a:close/>
                  <a:moveTo>
                    <a:pt x="3814" y="242"/>
                  </a:moveTo>
                  <a:cubicBezTo>
                    <a:pt x="3800" y="313"/>
                    <a:pt x="3800" y="313"/>
                    <a:pt x="3800" y="313"/>
                  </a:cubicBezTo>
                  <a:cubicBezTo>
                    <a:pt x="3785" y="384"/>
                    <a:pt x="3785" y="427"/>
                    <a:pt x="3814" y="441"/>
                  </a:cubicBezTo>
                  <a:cubicBezTo>
                    <a:pt x="3814" y="441"/>
                    <a:pt x="3814" y="427"/>
                    <a:pt x="3828" y="384"/>
                  </a:cubicBezTo>
                  <a:cubicBezTo>
                    <a:pt x="3828" y="399"/>
                    <a:pt x="3856" y="413"/>
                    <a:pt x="3885" y="427"/>
                  </a:cubicBezTo>
                  <a:cubicBezTo>
                    <a:pt x="3856" y="498"/>
                    <a:pt x="3842" y="527"/>
                    <a:pt x="3814" y="512"/>
                  </a:cubicBezTo>
                  <a:cubicBezTo>
                    <a:pt x="3743" y="498"/>
                    <a:pt x="3714" y="427"/>
                    <a:pt x="3728" y="313"/>
                  </a:cubicBezTo>
                  <a:cubicBezTo>
                    <a:pt x="3728" y="285"/>
                    <a:pt x="3728" y="285"/>
                    <a:pt x="3728" y="285"/>
                  </a:cubicBezTo>
                  <a:cubicBezTo>
                    <a:pt x="3501" y="242"/>
                    <a:pt x="3501" y="242"/>
                    <a:pt x="3501" y="242"/>
                  </a:cubicBezTo>
                  <a:cubicBezTo>
                    <a:pt x="3515" y="185"/>
                    <a:pt x="3515" y="185"/>
                    <a:pt x="3515" y="185"/>
                  </a:cubicBezTo>
                  <a:lnTo>
                    <a:pt x="3814" y="242"/>
                  </a:lnTo>
                  <a:close/>
                  <a:moveTo>
                    <a:pt x="4639" y="441"/>
                  </a:moveTo>
                  <a:cubicBezTo>
                    <a:pt x="4625" y="470"/>
                    <a:pt x="4625" y="470"/>
                    <a:pt x="4625" y="470"/>
                  </a:cubicBezTo>
                  <a:cubicBezTo>
                    <a:pt x="4682" y="427"/>
                    <a:pt x="4710" y="399"/>
                    <a:pt x="4725" y="370"/>
                  </a:cubicBezTo>
                  <a:cubicBezTo>
                    <a:pt x="4739" y="399"/>
                    <a:pt x="4768" y="413"/>
                    <a:pt x="4782" y="427"/>
                  </a:cubicBezTo>
                  <a:cubicBezTo>
                    <a:pt x="4782" y="427"/>
                    <a:pt x="4782" y="427"/>
                    <a:pt x="4782" y="427"/>
                  </a:cubicBezTo>
                  <a:cubicBezTo>
                    <a:pt x="4768" y="427"/>
                    <a:pt x="4753" y="441"/>
                    <a:pt x="4739" y="455"/>
                  </a:cubicBezTo>
                  <a:cubicBezTo>
                    <a:pt x="4725" y="470"/>
                    <a:pt x="4725" y="470"/>
                    <a:pt x="4725" y="470"/>
                  </a:cubicBezTo>
                  <a:cubicBezTo>
                    <a:pt x="4867" y="555"/>
                    <a:pt x="4867" y="555"/>
                    <a:pt x="4867" y="555"/>
                  </a:cubicBezTo>
                  <a:cubicBezTo>
                    <a:pt x="4839" y="626"/>
                    <a:pt x="4796" y="683"/>
                    <a:pt x="4753" y="740"/>
                  </a:cubicBezTo>
                  <a:cubicBezTo>
                    <a:pt x="4739" y="769"/>
                    <a:pt x="4725" y="797"/>
                    <a:pt x="4710" y="826"/>
                  </a:cubicBezTo>
                  <a:cubicBezTo>
                    <a:pt x="4696" y="840"/>
                    <a:pt x="4682" y="854"/>
                    <a:pt x="4668" y="854"/>
                  </a:cubicBezTo>
                  <a:cubicBezTo>
                    <a:pt x="4654" y="854"/>
                    <a:pt x="4639" y="840"/>
                    <a:pt x="4597" y="812"/>
                  </a:cubicBezTo>
                  <a:cubicBezTo>
                    <a:pt x="4611" y="797"/>
                    <a:pt x="4611" y="769"/>
                    <a:pt x="4611" y="755"/>
                  </a:cubicBezTo>
                  <a:cubicBezTo>
                    <a:pt x="4654" y="783"/>
                    <a:pt x="4668" y="783"/>
                    <a:pt x="4696" y="726"/>
                  </a:cubicBezTo>
                  <a:cubicBezTo>
                    <a:pt x="4725" y="683"/>
                    <a:pt x="4753" y="640"/>
                    <a:pt x="4796" y="569"/>
                  </a:cubicBezTo>
                  <a:cubicBezTo>
                    <a:pt x="4782" y="569"/>
                    <a:pt x="4782" y="569"/>
                    <a:pt x="4782" y="569"/>
                  </a:cubicBezTo>
                  <a:cubicBezTo>
                    <a:pt x="4710" y="698"/>
                    <a:pt x="4611" y="755"/>
                    <a:pt x="4497" y="769"/>
                  </a:cubicBezTo>
                  <a:cubicBezTo>
                    <a:pt x="4497" y="740"/>
                    <a:pt x="4483" y="712"/>
                    <a:pt x="4469" y="698"/>
                  </a:cubicBezTo>
                  <a:cubicBezTo>
                    <a:pt x="4582" y="712"/>
                    <a:pt x="4668" y="655"/>
                    <a:pt x="4739" y="541"/>
                  </a:cubicBezTo>
                  <a:cubicBezTo>
                    <a:pt x="4725" y="541"/>
                    <a:pt x="4725" y="541"/>
                    <a:pt x="4725" y="541"/>
                  </a:cubicBezTo>
                  <a:cubicBezTo>
                    <a:pt x="4668" y="612"/>
                    <a:pt x="4597" y="669"/>
                    <a:pt x="4511" y="683"/>
                  </a:cubicBezTo>
                  <a:cubicBezTo>
                    <a:pt x="4511" y="669"/>
                    <a:pt x="4497" y="655"/>
                    <a:pt x="4483" y="640"/>
                  </a:cubicBezTo>
                  <a:cubicBezTo>
                    <a:pt x="4426" y="740"/>
                    <a:pt x="4426" y="740"/>
                    <a:pt x="4426" y="740"/>
                  </a:cubicBezTo>
                  <a:cubicBezTo>
                    <a:pt x="4383" y="712"/>
                    <a:pt x="4383" y="712"/>
                    <a:pt x="4383" y="712"/>
                  </a:cubicBezTo>
                  <a:cubicBezTo>
                    <a:pt x="4454" y="584"/>
                    <a:pt x="4454" y="584"/>
                    <a:pt x="4454" y="584"/>
                  </a:cubicBezTo>
                  <a:cubicBezTo>
                    <a:pt x="4440" y="584"/>
                    <a:pt x="4426" y="584"/>
                    <a:pt x="4412" y="569"/>
                  </a:cubicBezTo>
                  <a:cubicBezTo>
                    <a:pt x="4397" y="569"/>
                    <a:pt x="4383" y="569"/>
                    <a:pt x="4383" y="569"/>
                  </a:cubicBezTo>
                  <a:cubicBezTo>
                    <a:pt x="4383" y="569"/>
                    <a:pt x="4383" y="569"/>
                    <a:pt x="4383" y="555"/>
                  </a:cubicBezTo>
                  <a:cubicBezTo>
                    <a:pt x="4383" y="541"/>
                    <a:pt x="4383" y="512"/>
                    <a:pt x="4397" y="498"/>
                  </a:cubicBezTo>
                  <a:cubicBezTo>
                    <a:pt x="4483" y="527"/>
                    <a:pt x="4483" y="527"/>
                    <a:pt x="4483" y="527"/>
                  </a:cubicBezTo>
                  <a:cubicBezTo>
                    <a:pt x="4526" y="441"/>
                    <a:pt x="4526" y="441"/>
                    <a:pt x="4526" y="441"/>
                  </a:cubicBezTo>
                  <a:cubicBezTo>
                    <a:pt x="4511" y="427"/>
                    <a:pt x="4511" y="427"/>
                    <a:pt x="4511" y="427"/>
                  </a:cubicBezTo>
                  <a:cubicBezTo>
                    <a:pt x="4497" y="455"/>
                    <a:pt x="4483" y="470"/>
                    <a:pt x="4454" y="484"/>
                  </a:cubicBezTo>
                  <a:cubicBezTo>
                    <a:pt x="4440" y="470"/>
                    <a:pt x="4426" y="455"/>
                    <a:pt x="4412" y="441"/>
                  </a:cubicBezTo>
                  <a:cubicBezTo>
                    <a:pt x="4454" y="413"/>
                    <a:pt x="4483" y="370"/>
                    <a:pt x="4526" y="313"/>
                  </a:cubicBezTo>
                  <a:cubicBezTo>
                    <a:pt x="4554" y="327"/>
                    <a:pt x="4568" y="342"/>
                    <a:pt x="4568" y="342"/>
                  </a:cubicBezTo>
                  <a:cubicBezTo>
                    <a:pt x="4568" y="356"/>
                    <a:pt x="4568" y="356"/>
                    <a:pt x="4568" y="356"/>
                  </a:cubicBezTo>
                  <a:cubicBezTo>
                    <a:pt x="4554" y="356"/>
                    <a:pt x="4554" y="370"/>
                    <a:pt x="4540" y="384"/>
                  </a:cubicBezTo>
                  <a:cubicBezTo>
                    <a:pt x="4554" y="399"/>
                    <a:pt x="4554" y="399"/>
                    <a:pt x="4554" y="399"/>
                  </a:cubicBezTo>
                  <a:cubicBezTo>
                    <a:pt x="4597" y="313"/>
                    <a:pt x="4597" y="313"/>
                    <a:pt x="4597" y="313"/>
                  </a:cubicBezTo>
                  <a:cubicBezTo>
                    <a:pt x="4625" y="327"/>
                    <a:pt x="4639" y="327"/>
                    <a:pt x="4654" y="342"/>
                  </a:cubicBezTo>
                  <a:cubicBezTo>
                    <a:pt x="4654" y="342"/>
                    <a:pt x="4654" y="342"/>
                    <a:pt x="4654" y="342"/>
                  </a:cubicBezTo>
                  <a:cubicBezTo>
                    <a:pt x="4654" y="342"/>
                    <a:pt x="4654" y="342"/>
                    <a:pt x="4654" y="342"/>
                  </a:cubicBezTo>
                  <a:cubicBezTo>
                    <a:pt x="4654" y="356"/>
                    <a:pt x="4639" y="356"/>
                    <a:pt x="4625" y="384"/>
                  </a:cubicBezTo>
                  <a:cubicBezTo>
                    <a:pt x="4611" y="427"/>
                    <a:pt x="4611" y="427"/>
                    <a:pt x="4611" y="427"/>
                  </a:cubicBezTo>
                  <a:lnTo>
                    <a:pt x="4639" y="441"/>
                  </a:lnTo>
                  <a:close/>
                  <a:moveTo>
                    <a:pt x="4682" y="512"/>
                  </a:moveTo>
                  <a:cubicBezTo>
                    <a:pt x="4668" y="512"/>
                    <a:pt x="4668" y="512"/>
                    <a:pt x="4668" y="512"/>
                  </a:cubicBezTo>
                  <a:cubicBezTo>
                    <a:pt x="4654" y="527"/>
                    <a:pt x="4625" y="541"/>
                    <a:pt x="4597" y="555"/>
                  </a:cubicBezTo>
                  <a:cubicBezTo>
                    <a:pt x="4582" y="541"/>
                    <a:pt x="4582" y="527"/>
                    <a:pt x="4568" y="512"/>
                  </a:cubicBezTo>
                  <a:cubicBezTo>
                    <a:pt x="4582" y="498"/>
                    <a:pt x="4597" y="498"/>
                    <a:pt x="4611" y="484"/>
                  </a:cubicBezTo>
                  <a:cubicBezTo>
                    <a:pt x="4582" y="470"/>
                    <a:pt x="4582" y="470"/>
                    <a:pt x="4582" y="470"/>
                  </a:cubicBezTo>
                  <a:cubicBezTo>
                    <a:pt x="4540" y="541"/>
                    <a:pt x="4540" y="541"/>
                    <a:pt x="4540" y="541"/>
                  </a:cubicBezTo>
                  <a:cubicBezTo>
                    <a:pt x="4582" y="555"/>
                    <a:pt x="4582" y="555"/>
                    <a:pt x="4582" y="555"/>
                  </a:cubicBezTo>
                  <a:cubicBezTo>
                    <a:pt x="4582" y="555"/>
                    <a:pt x="4582" y="555"/>
                    <a:pt x="4568" y="555"/>
                  </a:cubicBezTo>
                  <a:cubicBezTo>
                    <a:pt x="4568" y="584"/>
                    <a:pt x="4568" y="584"/>
                    <a:pt x="4568" y="598"/>
                  </a:cubicBezTo>
                  <a:cubicBezTo>
                    <a:pt x="4511" y="584"/>
                    <a:pt x="4511" y="584"/>
                    <a:pt x="4511" y="584"/>
                  </a:cubicBezTo>
                  <a:cubicBezTo>
                    <a:pt x="4497" y="626"/>
                    <a:pt x="4497" y="626"/>
                    <a:pt x="4497" y="626"/>
                  </a:cubicBezTo>
                  <a:cubicBezTo>
                    <a:pt x="4568" y="626"/>
                    <a:pt x="4625" y="584"/>
                    <a:pt x="4682" y="512"/>
                  </a:cubicBezTo>
                  <a:close/>
                  <a:moveTo>
                    <a:pt x="5280" y="1239"/>
                  </a:moveTo>
                  <a:cubicBezTo>
                    <a:pt x="5322" y="1210"/>
                    <a:pt x="5322" y="1210"/>
                    <a:pt x="5322" y="1210"/>
                  </a:cubicBezTo>
                  <a:cubicBezTo>
                    <a:pt x="5379" y="1281"/>
                    <a:pt x="5379" y="1281"/>
                    <a:pt x="5379" y="1281"/>
                  </a:cubicBezTo>
                  <a:cubicBezTo>
                    <a:pt x="5393" y="1253"/>
                    <a:pt x="5393" y="1253"/>
                    <a:pt x="5393" y="1253"/>
                  </a:cubicBezTo>
                  <a:cubicBezTo>
                    <a:pt x="5337" y="1182"/>
                    <a:pt x="5337" y="1182"/>
                    <a:pt x="5337" y="1182"/>
                  </a:cubicBezTo>
                  <a:cubicBezTo>
                    <a:pt x="5522" y="1025"/>
                    <a:pt x="5522" y="1025"/>
                    <a:pt x="5522" y="1025"/>
                  </a:cubicBezTo>
                  <a:cubicBezTo>
                    <a:pt x="5693" y="1210"/>
                    <a:pt x="5693" y="1210"/>
                    <a:pt x="5693" y="1210"/>
                  </a:cubicBezTo>
                  <a:cubicBezTo>
                    <a:pt x="5507" y="1381"/>
                    <a:pt x="5507" y="1381"/>
                    <a:pt x="5507" y="1381"/>
                  </a:cubicBezTo>
                  <a:cubicBezTo>
                    <a:pt x="5436" y="1295"/>
                    <a:pt x="5436" y="1295"/>
                    <a:pt x="5436" y="1295"/>
                  </a:cubicBezTo>
                  <a:cubicBezTo>
                    <a:pt x="5408" y="1324"/>
                    <a:pt x="5408" y="1324"/>
                    <a:pt x="5408" y="1324"/>
                  </a:cubicBezTo>
                  <a:cubicBezTo>
                    <a:pt x="5479" y="1395"/>
                    <a:pt x="5479" y="1395"/>
                    <a:pt x="5479" y="1395"/>
                  </a:cubicBezTo>
                  <a:cubicBezTo>
                    <a:pt x="5436" y="1423"/>
                    <a:pt x="5436" y="1423"/>
                    <a:pt x="5436" y="1423"/>
                  </a:cubicBezTo>
                  <a:cubicBezTo>
                    <a:pt x="5379" y="1352"/>
                    <a:pt x="5379" y="1352"/>
                    <a:pt x="5379" y="1352"/>
                  </a:cubicBezTo>
                  <a:cubicBezTo>
                    <a:pt x="5337" y="1381"/>
                    <a:pt x="5337" y="1381"/>
                    <a:pt x="5337" y="1381"/>
                  </a:cubicBezTo>
                  <a:cubicBezTo>
                    <a:pt x="5422" y="1480"/>
                    <a:pt x="5422" y="1480"/>
                    <a:pt x="5422" y="1480"/>
                  </a:cubicBezTo>
                  <a:cubicBezTo>
                    <a:pt x="5379" y="1509"/>
                    <a:pt x="5379" y="1509"/>
                    <a:pt x="5379" y="1509"/>
                  </a:cubicBezTo>
                  <a:cubicBezTo>
                    <a:pt x="5180" y="1281"/>
                    <a:pt x="5180" y="1281"/>
                    <a:pt x="5180" y="1281"/>
                  </a:cubicBezTo>
                  <a:cubicBezTo>
                    <a:pt x="5223" y="1239"/>
                    <a:pt x="5223" y="1239"/>
                    <a:pt x="5223" y="1239"/>
                  </a:cubicBezTo>
                  <a:cubicBezTo>
                    <a:pt x="5308" y="1338"/>
                    <a:pt x="5308" y="1338"/>
                    <a:pt x="5308" y="1338"/>
                  </a:cubicBezTo>
                  <a:cubicBezTo>
                    <a:pt x="5337" y="1310"/>
                    <a:pt x="5337" y="1310"/>
                    <a:pt x="5337" y="1310"/>
                  </a:cubicBezTo>
                  <a:lnTo>
                    <a:pt x="5280" y="1239"/>
                  </a:lnTo>
                  <a:close/>
                  <a:moveTo>
                    <a:pt x="5393" y="968"/>
                  </a:moveTo>
                  <a:cubicBezTo>
                    <a:pt x="5351" y="925"/>
                    <a:pt x="5351" y="925"/>
                    <a:pt x="5351" y="925"/>
                  </a:cubicBezTo>
                  <a:cubicBezTo>
                    <a:pt x="5393" y="897"/>
                    <a:pt x="5393" y="897"/>
                    <a:pt x="5393" y="897"/>
                  </a:cubicBezTo>
                  <a:cubicBezTo>
                    <a:pt x="5507" y="1025"/>
                    <a:pt x="5507" y="1025"/>
                    <a:pt x="5507" y="1025"/>
                  </a:cubicBezTo>
                  <a:cubicBezTo>
                    <a:pt x="5465" y="1054"/>
                    <a:pt x="5465" y="1054"/>
                    <a:pt x="5465" y="1054"/>
                  </a:cubicBezTo>
                  <a:cubicBezTo>
                    <a:pt x="5436" y="1025"/>
                    <a:pt x="5436" y="1025"/>
                    <a:pt x="5436" y="1025"/>
                  </a:cubicBezTo>
                  <a:cubicBezTo>
                    <a:pt x="5379" y="1068"/>
                    <a:pt x="5379" y="1068"/>
                    <a:pt x="5379" y="1068"/>
                  </a:cubicBezTo>
                  <a:cubicBezTo>
                    <a:pt x="5408" y="1110"/>
                    <a:pt x="5408" y="1110"/>
                    <a:pt x="5408" y="1110"/>
                  </a:cubicBezTo>
                  <a:cubicBezTo>
                    <a:pt x="5365" y="1139"/>
                    <a:pt x="5365" y="1139"/>
                    <a:pt x="5365" y="1139"/>
                  </a:cubicBezTo>
                  <a:cubicBezTo>
                    <a:pt x="5337" y="1110"/>
                    <a:pt x="5337" y="1110"/>
                    <a:pt x="5337" y="1110"/>
                  </a:cubicBezTo>
                  <a:cubicBezTo>
                    <a:pt x="5266" y="1167"/>
                    <a:pt x="5266" y="1167"/>
                    <a:pt x="5266" y="1167"/>
                  </a:cubicBezTo>
                  <a:cubicBezTo>
                    <a:pt x="5280" y="1182"/>
                    <a:pt x="5294" y="1196"/>
                    <a:pt x="5308" y="1196"/>
                  </a:cubicBezTo>
                  <a:cubicBezTo>
                    <a:pt x="5294" y="1210"/>
                    <a:pt x="5294" y="1210"/>
                    <a:pt x="5294" y="1210"/>
                  </a:cubicBezTo>
                  <a:cubicBezTo>
                    <a:pt x="5280" y="1224"/>
                    <a:pt x="5266" y="1239"/>
                    <a:pt x="5266" y="1239"/>
                  </a:cubicBezTo>
                  <a:cubicBezTo>
                    <a:pt x="5251" y="1239"/>
                    <a:pt x="5237" y="1224"/>
                    <a:pt x="5223" y="1224"/>
                  </a:cubicBezTo>
                  <a:cubicBezTo>
                    <a:pt x="5180" y="1196"/>
                    <a:pt x="5152" y="1167"/>
                    <a:pt x="5123" y="1153"/>
                  </a:cubicBezTo>
                  <a:cubicBezTo>
                    <a:pt x="5138" y="1139"/>
                    <a:pt x="5152" y="1110"/>
                    <a:pt x="5152" y="1096"/>
                  </a:cubicBezTo>
                  <a:cubicBezTo>
                    <a:pt x="5180" y="1110"/>
                    <a:pt x="5195" y="1125"/>
                    <a:pt x="5209" y="1139"/>
                  </a:cubicBezTo>
                  <a:cubicBezTo>
                    <a:pt x="5294" y="1068"/>
                    <a:pt x="5294" y="1068"/>
                    <a:pt x="5294" y="1068"/>
                  </a:cubicBezTo>
                  <a:cubicBezTo>
                    <a:pt x="5251" y="1025"/>
                    <a:pt x="5251" y="1025"/>
                    <a:pt x="5251" y="1025"/>
                  </a:cubicBezTo>
                  <a:cubicBezTo>
                    <a:pt x="5294" y="982"/>
                    <a:pt x="5294" y="982"/>
                    <a:pt x="5294" y="982"/>
                  </a:cubicBezTo>
                  <a:cubicBezTo>
                    <a:pt x="5337" y="1025"/>
                    <a:pt x="5337" y="1025"/>
                    <a:pt x="5337" y="1025"/>
                  </a:cubicBezTo>
                  <a:lnTo>
                    <a:pt x="5393" y="968"/>
                  </a:lnTo>
                  <a:close/>
                  <a:moveTo>
                    <a:pt x="5522" y="1096"/>
                  </a:moveTo>
                  <a:cubicBezTo>
                    <a:pt x="5493" y="1125"/>
                    <a:pt x="5493" y="1125"/>
                    <a:pt x="5493" y="1125"/>
                  </a:cubicBezTo>
                  <a:cubicBezTo>
                    <a:pt x="5507" y="1153"/>
                    <a:pt x="5507" y="1153"/>
                    <a:pt x="5507" y="1153"/>
                  </a:cubicBezTo>
                  <a:cubicBezTo>
                    <a:pt x="5550" y="1125"/>
                    <a:pt x="5550" y="1125"/>
                    <a:pt x="5550" y="1125"/>
                  </a:cubicBezTo>
                  <a:lnTo>
                    <a:pt x="5522" y="1096"/>
                  </a:lnTo>
                  <a:close/>
                  <a:moveTo>
                    <a:pt x="5579" y="1167"/>
                  </a:moveTo>
                  <a:cubicBezTo>
                    <a:pt x="5550" y="1196"/>
                    <a:pt x="5550" y="1196"/>
                    <a:pt x="5550" y="1196"/>
                  </a:cubicBezTo>
                  <a:cubicBezTo>
                    <a:pt x="5579" y="1239"/>
                    <a:pt x="5579" y="1239"/>
                    <a:pt x="5579" y="1239"/>
                  </a:cubicBezTo>
                  <a:cubicBezTo>
                    <a:pt x="5607" y="1196"/>
                    <a:pt x="5607" y="1196"/>
                    <a:pt x="5607" y="1196"/>
                  </a:cubicBezTo>
                  <a:lnTo>
                    <a:pt x="5579" y="1167"/>
                  </a:lnTo>
                  <a:close/>
                  <a:moveTo>
                    <a:pt x="5450" y="1167"/>
                  </a:moveTo>
                  <a:cubicBezTo>
                    <a:pt x="5422" y="1196"/>
                    <a:pt x="5422" y="1196"/>
                    <a:pt x="5422" y="1196"/>
                  </a:cubicBezTo>
                  <a:cubicBezTo>
                    <a:pt x="5436" y="1224"/>
                    <a:pt x="5436" y="1224"/>
                    <a:pt x="5436" y="1224"/>
                  </a:cubicBezTo>
                  <a:cubicBezTo>
                    <a:pt x="5479" y="1196"/>
                    <a:pt x="5479" y="1196"/>
                    <a:pt x="5479" y="1196"/>
                  </a:cubicBezTo>
                  <a:lnTo>
                    <a:pt x="5450" y="1167"/>
                  </a:lnTo>
                  <a:close/>
                  <a:moveTo>
                    <a:pt x="5479" y="1267"/>
                  </a:moveTo>
                  <a:cubicBezTo>
                    <a:pt x="5507" y="1295"/>
                    <a:pt x="5507" y="1295"/>
                    <a:pt x="5507" y="1295"/>
                  </a:cubicBezTo>
                  <a:cubicBezTo>
                    <a:pt x="5536" y="1267"/>
                    <a:pt x="5536" y="1267"/>
                    <a:pt x="5536" y="1267"/>
                  </a:cubicBezTo>
                  <a:cubicBezTo>
                    <a:pt x="5507" y="1239"/>
                    <a:pt x="5507" y="1239"/>
                    <a:pt x="5507" y="1239"/>
                  </a:cubicBezTo>
                  <a:lnTo>
                    <a:pt x="5479" y="1267"/>
                  </a:lnTo>
                  <a:close/>
                  <a:moveTo>
                    <a:pt x="6006" y="1736"/>
                  </a:moveTo>
                  <a:cubicBezTo>
                    <a:pt x="6091" y="1907"/>
                    <a:pt x="6091" y="1907"/>
                    <a:pt x="6091" y="1907"/>
                  </a:cubicBezTo>
                  <a:cubicBezTo>
                    <a:pt x="6105" y="1907"/>
                    <a:pt x="6105" y="1907"/>
                    <a:pt x="6105" y="1907"/>
                  </a:cubicBezTo>
                  <a:cubicBezTo>
                    <a:pt x="6205" y="2121"/>
                    <a:pt x="6205" y="2121"/>
                    <a:pt x="6205" y="2121"/>
                  </a:cubicBezTo>
                  <a:cubicBezTo>
                    <a:pt x="6162" y="2149"/>
                    <a:pt x="6162" y="2149"/>
                    <a:pt x="6162" y="2149"/>
                  </a:cubicBezTo>
                  <a:cubicBezTo>
                    <a:pt x="6148" y="2121"/>
                    <a:pt x="6148" y="2121"/>
                    <a:pt x="6148" y="2121"/>
                  </a:cubicBezTo>
                  <a:cubicBezTo>
                    <a:pt x="6034" y="2164"/>
                    <a:pt x="6034" y="2164"/>
                    <a:pt x="6034" y="2164"/>
                  </a:cubicBezTo>
                  <a:cubicBezTo>
                    <a:pt x="6062" y="2221"/>
                    <a:pt x="6062" y="2221"/>
                    <a:pt x="6062" y="2221"/>
                  </a:cubicBezTo>
                  <a:cubicBezTo>
                    <a:pt x="6006" y="2235"/>
                    <a:pt x="6006" y="2235"/>
                    <a:pt x="6006" y="2235"/>
                  </a:cubicBezTo>
                  <a:cubicBezTo>
                    <a:pt x="5991" y="2192"/>
                    <a:pt x="5991" y="2192"/>
                    <a:pt x="5991" y="2192"/>
                  </a:cubicBezTo>
                  <a:cubicBezTo>
                    <a:pt x="5792" y="2278"/>
                    <a:pt x="5792" y="2278"/>
                    <a:pt x="5792" y="2278"/>
                  </a:cubicBezTo>
                  <a:cubicBezTo>
                    <a:pt x="5764" y="2221"/>
                    <a:pt x="5764" y="2221"/>
                    <a:pt x="5764" y="2221"/>
                  </a:cubicBezTo>
                  <a:cubicBezTo>
                    <a:pt x="5963" y="2135"/>
                    <a:pt x="5963" y="2135"/>
                    <a:pt x="5963" y="2135"/>
                  </a:cubicBezTo>
                  <a:cubicBezTo>
                    <a:pt x="5949" y="2093"/>
                    <a:pt x="5949" y="2093"/>
                    <a:pt x="5949" y="2093"/>
                  </a:cubicBezTo>
                  <a:cubicBezTo>
                    <a:pt x="5934" y="2093"/>
                    <a:pt x="5934" y="2093"/>
                    <a:pt x="5934" y="2093"/>
                  </a:cubicBezTo>
                  <a:cubicBezTo>
                    <a:pt x="5863" y="2135"/>
                    <a:pt x="5792" y="2135"/>
                    <a:pt x="5721" y="2107"/>
                  </a:cubicBezTo>
                  <a:cubicBezTo>
                    <a:pt x="5721" y="2093"/>
                    <a:pt x="5721" y="2064"/>
                    <a:pt x="5721" y="2036"/>
                  </a:cubicBezTo>
                  <a:cubicBezTo>
                    <a:pt x="5778" y="2078"/>
                    <a:pt x="5835" y="2078"/>
                    <a:pt x="5906" y="2050"/>
                  </a:cubicBezTo>
                  <a:cubicBezTo>
                    <a:pt x="5920" y="2036"/>
                    <a:pt x="5920" y="2036"/>
                    <a:pt x="5920" y="2036"/>
                  </a:cubicBezTo>
                  <a:cubicBezTo>
                    <a:pt x="5892" y="1993"/>
                    <a:pt x="5892" y="1993"/>
                    <a:pt x="5892" y="1993"/>
                  </a:cubicBezTo>
                  <a:cubicBezTo>
                    <a:pt x="5778" y="2050"/>
                    <a:pt x="5778" y="2050"/>
                    <a:pt x="5778" y="2050"/>
                  </a:cubicBezTo>
                  <a:cubicBezTo>
                    <a:pt x="5749" y="2007"/>
                    <a:pt x="5749" y="2007"/>
                    <a:pt x="5749" y="2007"/>
                  </a:cubicBezTo>
                  <a:cubicBezTo>
                    <a:pt x="5764" y="1993"/>
                    <a:pt x="5764" y="1993"/>
                    <a:pt x="5764" y="1993"/>
                  </a:cubicBezTo>
                  <a:cubicBezTo>
                    <a:pt x="5749" y="1964"/>
                    <a:pt x="5749" y="1964"/>
                    <a:pt x="5749" y="1964"/>
                  </a:cubicBezTo>
                  <a:cubicBezTo>
                    <a:pt x="5707" y="1978"/>
                    <a:pt x="5707" y="1978"/>
                    <a:pt x="5707" y="1978"/>
                  </a:cubicBezTo>
                  <a:cubicBezTo>
                    <a:pt x="5693" y="1921"/>
                    <a:pt x="5693" y="1921"/>
                    <a:pt x="5693" y="1921"/>
                  </a:cubicBezTo>
                  <a:cubicBezTo>
                    <a:pt x="5792" y="1879"/>
                    <a:pt x="5792" y="1879"/>
                    <a:pt x="5792" y="1879"/>
                  </a:cubicBezTo>
                  <a:cubicBezTo>
                    <a:pt x="5778" y="1865"/>
                    <a:pt x="5778" y="1865"/>
                    <a:pt x="5778" y="1865"/>
                  </a:cubicBezTo>
                  <a:cubicBezTo>
                    <a:pt x="5778" y="1865"/>
                    <a:pt x="5778" y="1850"/>
                    <a:pt x="5792" y="1836"/>
                  </a:cubicBezTo>
                  <a:cubicBezTo>
                    <a:pt x="5792" y="1836"/>
                    <a:pt x="5806" y="1822"/>
                    <a:pt x="5806" y="1808"/>
                  </a:cubicBezTo>
                  <a:cubicBezTo>
                    <a:pt x="5863" y="1822"/>
                    <a:pt x="5934" y="1822"/>
                    <a:pt x="5991" y="1808"/>
                  </a:cubicBezTo>
                  <a:cubicBezTo>
                    <a:pt x="5963" y="1751"/>
                    <a:pt x="5963" y="1751"/>
                    <a:pt x="5963" y="1751"/>
                  </a:cubicBezTo>
                  <a:lnTo>
                    <a:pt x="6006" y="1736"/>
                  </a:lnTo>
                  <a:close/>
                  <a:moveTo>
                    <a:pt x="6006" y="2107"/>
                  </a:moveTo>
                  <a:cubicBezTo>
                    <a:pt x="6119" y="2064"/>
                    <a:pt x="6119" y="2064"/>
                    <a:pt x="6119" y="2064"/>
                  </a:cubicBezTo>
                  <a:cubicBezTo>
                    <a:pt x="6105" y="2021"/>
                    <a:pt x="6105" y="2021"/>
                    <a:pt x="6105" y="2021"/>
                  </a:cubicBezTo>
                  <a:cubicBezTo>
                    <a:pt x="5991" y="2078"/>
                    <a:pt x="5991" y="2078"/>
                    <a:pt x="5991" y="2078"/>
                  </a:cubicBezTo>
                  <a:lnTo>
                    <a:pt x="6006" y="2107"/>
                  </a:lnTo>
                  <a:close/>
                  <a:moveTo>
                    <a:pt x="5934" y="1879"/>
                  </a:moveTo>
                  <a:cubicBezTo>
                    <a:pt x="5977" y="1964"/>
                    <a:pt x="5977" y="1964"/>
                    <a:pt x="5977" y="1964"/>
                  </a:cubicBezTo>
                  <a:cubicBezTo>
                    <a:pt x="5949" y="1978"/>
                    <a:pt x="5949" y="1978"/>
                    <a:pt x="5949" y="1978"/>
                  </a:cubicBezTo>
                  <a:cubicBezTo>
                    <a:pt x="5963" y="2021"/>
                    <a:pt x="5963" y="2021"/>
                    <a:pt x="5963" y="2021"/>
                  </a:cubicBezTo>
                  <a:cubicBezTo>
                    <a:pt x="6077" y="1964"/>
                    <a:pt x="6077" y="1964"/>
                    <a:pt x="6077" y="1964"/>
                  </a:cubicBezTo>
                  <a:cubicBezTo>
                    <a:pt x="6062" y="1936"/>
                    <a:pt x="6062" y="1936"/>
                    <a:pt x="6062" y="1936"/>
                  </a:cubicBezTo>
                  <a:cubicBezTo>
                    <a:pt x="6048" y="1936"/>
                    <a:pt x="6048" y="1936"/>
                    <a:pt x="6048" y="1936"/>
                  </a:cubicBezTo>
                  <a:cubicBezTo>
                    <a:pt x="6020" y="1865"/>
                    <a:pt x="6020" y="1865"/>
                    <a:pt x="6020" y="1865"/>
                  </a:cubicBezTo>
                  <a:cubicBezTo>
                    <a:pt x="6006" y="1865"/>
                    <a:pt x="6006" y="1865"/>
                    <a:pt x="5991" y="1865"/>
                  </a:cubicBezTo>
                  <a:cubicBezTo>
                    <a:pt x="5963" y="1879"/>
                    <a:pt x="5949" y="1879"/>
                    <a:pt x="5934" y="1879"/>
                  </a:cubicBezTo>
                  <a:close/>
                  <a:moveTo>
                    <a:pt x="5892" y="1893"/>
                  </a:moveTo>
                  <a:cubicBezTo>
                    <a:pt x="5792" y="1936"/>
                    <a:pt x="5792" y="1936"/>
                    <a:pt x="5792" y="1936"/>
                  </a:cubicBezTo>
                  <a:cubicBezTo>
                    <a:pt x="5806" y="1978"/>
                    <a:pt x="5806" y="1978"/>
                    <a:pt x="5806" y="1978"/>
                  </a:cubicBezTo>
                  <a:cubicBezTo>
                    <a:pt x="5906" y="1921"/>
                    <a:pt x="5906" y="1921"/>
                    <a:pt x="5906" y="1921"/>
                  </a:cubicBezTo>
                  <a:lnTo>
                    <a:pt x="5892" y="1893"/>
                  </a:lnTo>
                  <a:close/>
                  <a:moveTo>
                    <a:pt x="6333" y="3017"/>
                  </a:moveTo>
                  <a:cubicBezTo>
                    <a:pt x="6347" y="3174"/>
                    <a:pt x="6347" y="3174"/>
                    <a:pt x="6347" y="3174"/>
                  </a:cubicBezTo>
                  <a:cubicBezTo>
                    <a:pt x="6262" y="3188"/>
                    <a:pt x="6262" y="3188"/>
                    <a:pt x="6262" y="3188"/>
                  </a:cubicBezTo>
                  <a:cubicBezTo>
                    <a:pt x="6248" y="3131"/>
                    <a:pt x="6248" y="3131"/>
                    <a:pt x="6248" y="3131"/>
                  </a:cubicBezTo>
                  <a:cubicBezTo>
                    <a:pt x="6290" y="3117"/>
                    <a:pt x="6290" y="3117"/>
                    <a:pt x="6290" y="3117"/>
                  </a:cubicBezTo>
                  <a:cubicBezTo>
                    <a:pt x="6262" y="2847"/>
                    <a:pt x="6262" y="2847"/>
                    <a:pt x="6262" y="2847"/>
                  </a:cubicBezTo>
                  <a:cubicBezTo>
                    <a:pt x="6219" y="2847"/>
                    <a:pt x="6219" y="2847"/>
                    <a:pt x="6219" y="2847"/>
                  </a:cubicBezTo>
                  <a:cubicBezTo>
                    <a:pt x="6219" y="2790"/>
                    <a:pt x="6219" y="2790"/>
                    <a:pt x="6219" y="2790"/>
                  </a:cubicBezTo>
                  <a:cubicBezTo>
                    <a:pt x="6319" y="2775"/>
                    <a:pt x="6319" y="2775"/>
                    <a:pt x="6319" y="2775"/>
                  </a:cubicBezTo>
                  <a:cubicBezTo>
                    <a:pt x="6333" y="2946"/>
                    <a:pt x="6333" y="2946"/>
                    <a:pt x="6333" y="2946"/>
                  </a:cubicBezTo>
                  <a:cubicBezTo>
                    <a:pt x="6347" y="2946"/>
                    <a:pt x="6361" y="2932"/>
                    <a:pt x="6376" y="2932"/>
                  </a:cubicBezTo>
                  <a:cubicBezTo>
                    <a:pt x="6376" y="2932"/>
                    <a:pt x="6376" y="2946"/>
                    <a:pt x="6376" y="2960"/>
                  </a:cubicBezTo>
                  <a:cubicBezTo>
                    <a:pt x="6390" y="2989"/>
                    <a:pt x="6390" y="3003"/>
                    <a:pt x="6390" y="3003"/>
                  </a:cubicBezTo>
                  <a:cubicBezTo>
                    <a:pt x="6376" y="3003"/>
                    <a:pt x="6376" y="3003"/>
                    <a:pt x="6361" y="3003"/>
                  </a:cubicBezTo>
                  <a:cubicBezTo>
                    <a:pt x="6347" y="3017"/>
                    <a:pt x="6347" y="3017"/>
                    <a:pt x="6333" y="3017"/>
                  </a:cubicBezTo>
                  <a:close/>
                  <a:moveTo>
                    <a:pt x="6134" y="2847"/>
                  </a:moveTo>
                  <a:cubicBezTo>
                    <a:pt x="6162" y="2790"/>
                    <a:pt x="6162" y="2790"/>
                    <a:pt x="6162" y="2790"/>
                  </a:cubicBezTo>
                  <a:cubicBezTo>
                    <a:pt x="6191" y="2832"/>
                    <a:pt x="6219" y="2875"/>
                    <a:pt x="6262" y="2918"/>
                  </a:cubicBezTo>
                  <a:cubicBezTo>
                    <a:pt x="6262" y="2932"/>
                    <a:pt x="6248" y="2946"/>
                    <a:pt x="6233" y="2975"/>
                  </a:cubicBezTo>
                  <a:cubicBezTo>
                    <a:pt x="6233" y="2975"/>
                    <a:pt x="6233" y="2975"/>
                    <a:pt x="6233" y="2960"/>
                  </a:cubicBezTo>
                  <a:cubicBezTo>
                    <a:pt x="6219" y="2960"/>
                    <a:pt x="6219" y="2960"/>
                    <a:pt x="6219" y="2960"/>
                  </a:cubicBezTo>
                  <a:cubicBezTo>
                    <a:pt x="6191" y="2918"/>
                    <a:pt x="6162" y="2875"/>
                    <a:pt x="6134" y="2847"/>
                  </a:cubicBezTo>
                  <a:close/>
                  <a:moveTo>
                    <a:pt x="6205" y="3188"/>
                  </a:moveTo>
                  <a:cubicBezTo>
                    <a:pt x="6148" y="3145"/>
                    <a:pt x="6148" y="3145"/>
                    <a:pt x="6148" y="3145"/>
                  </a:cubicBezTo>
                  <a:cubicBezTo>
                    <a:pt x="6162" y="3117"/>
                    <a:pt x="6191" y="3074"/>
                    <a:pt x="6219" y="3017"/>
                  </a:cubicBezTo>
                  <a:cubicBezTo>
                    <a:pt x="6219" y="3003"/>
                    <a:pt x="6233" y="3003"/>
                    <a:pt x="6233" y="3003"/>
                  </a:cubicBezTo>
                  <a:cubicBezTo>
                    <a:pt x="6248" y="3017"/>
                    <a:pt x="6262" y="3032"/>
                    <a:pt x="6276" y="3046"/>
                  </a:cubicBezTo>
                  <a:cubicBezTo>
                    <a:pt x="6248" y="3103"/>
                    <a:pt x="6219" y="3145"/>
                    <a:pt x="6205" y="3188"/>
                  </a:cubicBezTo>
                  <a:close/>
                  <a:moveTo>
                    <a:pt x="6148" y="3003"/>
                  </a:moveTo>
                  <a:cubicBezTo>
                    <a:pt x="6148" y="3103"/>
                    <a:pt x="6148" y="3103"/>
                    <a:pt x="6148" y="3103"/>
                  </a:cubicBezTo>
                  <a:cubicBezTo>
                    <a:pt x="6020" y="3117"/>
                    <a:pt x="6020" y="3117"/>
                    <a:pt x="6020" y="3117"/>
                  </a:cubicBezTo>
                  <a:cubicBezTo>
                    <a:pt x="6006" y="3117"/>
                    <a:pt x="6006" y="3117"/>
                    <a:pt x="6006" y="3131"/>
                  </a:cubicBezTo>
                  <a:cubicBezTo>
                    <a:pt x="6006" y="3145"/>
                    <a:pt x="6006" y="3145"/>
                    <a:pt x="6006" y="3145"/>
                  </a:cubicBezTo>
                  <a:cubicBezTo>
                    <a:pt x="6006" y="3160"/>
                    <a:pt x="6020" y="3174"/>
                    <a:pt x="6062" y="3174"/>
                  </a:cubicBezTo>
                  <a:cubicBezTo>
                    <a:pt x="6048" y="3188"/>
                    <a:pt x="6048" y="3217"/>
                    <a:pt x="6048" y="3231"/>
                  </a:cubicBezTo>
                  <a:cubicBezTo>
                    <a:pt x="5977" y="3245"/>
                    <a:pt x="5949" y="3231"/>
                    <a:pt x="5949" y="3188"/>
                  </a:cubicBezTo>
                  <a:cubicBezTo>
                    <a:pt x="5949" y="3117"/>
                    <a:pt x="5949" y="3117"/>
                    <a:pt x="5949" y="3117"/>
                  </a:cubicBezTo>
                  <a:cubicBezTo>
                    <a:pt x="5949" y="3074"/>
                    <a:pt x="5949" y="3060"/>
                    <a:pt x="5977" y="3060"/>
                  </a:cubicBezTo>
                  <a:cubicBezTo>
                    <a:pt x="6091" y="3046"/>
                    <a:pt x="6091" y="3046"/>
                    <a:pt x="6091" y="3046"/>
                  </a:cubicBezTo>
                  <a:cubicBezTo>
                    <a:pt x="6091" y="3003"/>
                    <a:pt x="6091" y="3003"/>
                    <a:pt x="6091" y="3003"/>
                  </a:cubicBezTo>
                  <a:cubicBezTo>
                    <a:pt x="6006" y="2989"/>
                    <a:pt x="5949" y="2946"/>
                    <a:pt x="5906" y="2832"/>
                  </a:cubicBezTo>
                  <a:cubicBezTo>
                    <a:pt x="5920" y="2832"/>
                    <a:pt x="5949" y="2804"/>
                    <a:pt x="5963" y="2790"/>
                  </a:cubicBezTo>
                  <a:cubicBezTo>
                    <a:pt x="5991" y="2875"/>
                    <a:pt x="6020" y="2932"/>
                    <a:pt x="6077" y="2932"/>
                  </a:cubicBezTo>
                  <a:cubicBezTo>
                    <a:pt x="6077" y="2818"/>
                    <a:pt x="6077" y="2818"/>
                    <a:pt x="6077" y="2818"/>
                  </a:cubicBezTo>
                  <a:cubicBezTo>
                    <a:pt x="6119" y="2818"/>
                    <a:pt x="6119" y="2818"/>
                    <a:pt x="6119" y="2818"/>
                  </a:cubicBezTo>
                  <a:cubicBezTo>
                    <a:pt x="6134" y="2932"/>
                    <a:pt x="6134" y="2932"/>
                    <a:pt x="6134" y="2932"/>
                  </a:cubicBezTo>
                  <a:cubicBezTo>
                    <a:pt x="6134" y="2932"/>
                    <a:pt x="6148" y="2932"/>
                    <a:pt x="6162" y="2932"/>
                  </a:cubicBezTo>
                  <a:cubicBezTo>
                    <a:pt x="6176" y="2932"/>
                    <a:pt x="6191" y="2932"/>
                    <a:pt x="6191" y="2932"/>
                  </a:cubicBezTo>
                  <a:cubicBezTo>
                    <a:pt x="6205" y="2960"/>
                    <a:pt x="6205" y="2975"/>
                    <a:pt x="6205" y="2989"/>
                  </a:cubicBezTo>
                  <a:cubicBezTo>
                    <a:pt x="6205" y="3003"/>
                    <a:pt x="6205" y="3017"/>
                    <a:pt x="6205" y="3017"/>
                  </a:cubicBezTo>
                  <a:cubicBezTo>
                    <a:pt x="6191" y="3017"/>
                    <a:pt x="6191" y="3017"/>
                    <a:pt x="6191" y="3003"/>
                  </a:cubicBezTo>
                  <a:cubicBezTo>
                    <a:pt x="6162" y="3003"/>
                    <a:pt x="6162" y="3003"/>
                    <a:pt x="6148" y="3003"/>
                  </a:cubicBezTo>
                  <a:close/>
                  <a:moveTo>
                    <a:pt x="6233" y="3886"/>
                  </a:moveTo>
                  <a:cubicBezTo>
                    <a:pt x="6176" y="3886"/>
                    <a:pt x="6176" y="3886"/>
                    <a:pt x="6176" y="3886"/>
                  </a:cubicBezTo>
                  <a:cubicBezTo>
                    <a:pt x="6148" y="3985"/>
                    <a:pt x="6148" y="3985"/>
                    <a:pt x="6148" y="3985"/>
                  </a:cubicBezTo>
                  <a:cubicBezTo>
                    <a:pt x="5963" y="3943"/>
                    <a:pt x="5963" y="3943"/>
                    <a:pt x="5963" y="3943"/>
                  </a:cubicBezTo>
                  <a:cubicBezTo>
                    <a:pt x="5991" y="3886"/>
                    <a:pt x="5991" y="3886"/>
                    <a:pt x="5991" y="3886"/>
                  </a:cubicBezTo>
                  <a:cubicBezTo>
                    <a:pt x="6006" y="3886"/>
                    <a:pt x="6006" y="3886"/>
                    <a:pt x="6006" y="3886"/>
                  </a:cubicBezTo>
                  <a:cubicBezTo>
                    <a:pt x="6020" y="3829"/>
                    <a:pt x="6020" y="3829"/>
                    <a:pt x="6020" y="3829"/>
                  </a:cubicBezTo>
                  <a:cubicBezTo>
                    <a:pt x="5963" y="3815"/>
                    <a:pt x="5920" y="3786"/>
                    <a:pt x="5877" y="3743"/>
                  </a:cubicBezTo>
                  <a:cubicBezTo>
                    <a:pt x="5892" y="3729"/>
                    <a:pt x="5906" y="3729"/>
                    <a:pt x="5934" y="3701"/>
                  </a:cubicBezTo>
                  <a:cubicBezTo>
                    <a:pt x="5977" y="3743"/>
                    <a:pt x="6020" y="3772"/>
                    <a:pt x="6062" y="3786"/>
                  </a:cubicBezTo>
                  <a:cubicBezTo>
                    <a:pt x="6290" y="3843"/>
                    <a:pt x="6290" y="3843"/>
                    <a:pt x="6290" y="3843"/>
                  </a:cubicBezTo>
                  <a:cubicBezTo>
                    <a:pt x="6276" y="3914"/>
                    <a:pt x="6276" y="3971"/>
                    <a:pt x="6276" y="4000"/>
                  </a:cubicBezTo>
                  <a:cubicBezTo>
                    <a:pt x="6276" y="4000"/>
                    <a:pt x="6276" y="4000"/>
                    <a:pt x="6262" y="4014"/>
                  </a:cubicBezTo>
                  <a:cubicBezTo>
                    <a:pt x="6233" y="4014"/>
                    <a:pt x="6219" y="4028"/>
                    <a:pt x="6205" y="4028"/>
                  </a:cubicBezTo>
                  <a:cubicBezTo>
                    <a:pt x="6219" y="3985"/>
                    <a:pt x="6219" y="3943"/>
                    <a:pt x="6233" y="3886"/>
                  </a:cubicBezTo>
                  <a:close/>
                  <a:moveTo>
                    <a:pt x="6176" y="4099"/>
                  </a:moveTo>
                  <a:cubicBezTo>
                    <a:pt x="6105" y="4071"/>
                    <a:pt x="6105" y="4071"/>
                    <a:pt x="6105" y="4071"/>
                  </a:cubicBezTo>
                  <a:cubicBezTo>
                    <a:pt x="6077" y="4227"/>
                    <a:pt x="6077" y="4227"/>
                    <a:pt x="6077" y="4227"/>
                  </a:cubicBezTo>
                  <a:cubicBezTo>
                    <a:pt x="6020" y="4213"/>
                    <a:pt x="6020" y="4213"/>
                    <a:pt x="6020" y="4213"/>
                  </a:cubicBezTo>
                  <a:cubicBezTo>
                    <a:pt x="6034" y="4156"/>
                    <a:pt x="6034" y="4156"/>
                    <a:pt x="6034" y="4156"/>
                  </a:cubicBezTo>
                  <a:cubicBezTo>
                    <a:pt x="5792" y="4099"/>
                    <a:pt x="5792" y="4099"/>
                    <a:pt x="5792" y="4099"/>
                  </a:cubicBezTo>
                  <a:cubicBezTo>
                    <a:pt x="5806" y="4028"/>
                    <a:pt x="5806" y="4028"/>
                    <a:pt x="5806" y="4028"/>
                  </a:cubicBezTo>
                  <a:cubicBezTo>
                    <a:pt x="6048" y="4099"/>
                    <a:pt x="6048" y="4099"/>
                    <a:pt x="6048" y="4099"/>
                  </a:cubicBezTo>
                  <a:cubicBezTo>
                    <a:pt x="6062" y="4056"/>
                    <a:pt x="6062" y="4056"/>
                    <a:pt x="6062" y="4056"/>
                  </a:cubicBezTo>
                  <a:cubicBezTo>
                    <a:pt x="6006" y="4042"/>
                    <a:pt x="6006" y="4042"/>
                    <a:pt x="6006" y="4042"/>
                  </a:cubicBezTo>
                  <a:cubicBezTo>
                    <a:pt x="5949" y="4028"/>
                    <a:pt x="5892" y="3985"/>
                    <a:pt x="5835" y="3914"/>
                  </a:cubicBezTo>
                  <a:cubicBezTo>
                    <a:pt x="5863" y="3900"/>
                    <a:pt x="5877" y="3886"/>
                    <a:pt x="5892" y="3857"/>
                  </a:cubicBezTo>
                  <a:cubicBezTo>
                    <a:pt x="5920" y="3928"/>
                    <a:pt x="5977" y="3971"/>
                    <a:pt x="6062" y="4000"/>
                  </a:cubicBezTo>
                  <a:cubicBezTo>
                    <a:pt x="6233" y="4042"/>
                    <a:pt x="6233" y="4042"/>
                    <a:pt x="6233" y="4042"/>
                  </a:cubicBezTo>
                  <a:cubicBezTo>
                    <a:pt x="6219" y="4113"/>
                    <a:pt x="6219" y="4170"/>
                    <a:pt x="6219" y="4213"/>
                  </a:cubicBezTo>
                  <a:cubicBezTo>
                    <a:pt x="6176" y="4227"/>
                    <a:pt x="6162" y="4241"/>
                    <a:pt x="6148" y="4241"/>
                  </a:cubicBezTo>
                  <a:cubicBezTo>
                    <a:pt x="6148" y="4227"/>
                    <a:pt x="6148" y="4213"/>
                    <a:pt x="6162" y="4184"/>
                  </a:cubicBezTo>
                  <a:cubicBezTo>
                    <a:pt x="6162" y="4142"/>
                    <a:pt x="6176" y="4113"/>
                    <a:pt x="6176" y="4099"/>
                  </a:cubicBezTo>
                  <a:close/>
                  <a:moveTo>
                    <a:pt x="6134" y="3872"/>
                  </a:moveTo>
                  <a:cubicBezTo>
                    <a:pt x="6062" y="3843"/>
                    <a:pt x="6062" y="3843"/>
                    <a:pt x="6062" y="3843"/>
                  </a:cubicBezTo>
                  <a:cubicBezTo>
                    <a:pt x="6048" y="3900"/>
                    <a:pt x="6048" y="3900"/>
                    <a:pt x="6048" y="3900"/>
                  </a:cubicBezTo>
                  <a:cubicBezTo>
                    <a:pt x="6119" y="3914"/>
                    <a:pt x="6119" y="3914"/>
                    <a:pt x="6119" y="3914"/>
                  </a:cubicBezTo>
                  <a:lnTo>
                    <a:pt x="6134" y="3872"/>
                  </a:ln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26" name="Freeform 10">
              <a:extLst>
                <a:ext uri="{FF2B5EF4-FFF2-40B4-BE49-F238E27FC236}">
                  <a16:creationId xmlns:a16="http://schemas.microsoft.com/office/drawing/2014/main" id="{90387907-07A9-4780-86C7-409EF01EE7AF}"/>
                </a:ext>
              </a:extLst>
            </p:cNvPr>
            <p:cNvSpPr>
              <a:spLocks/>
            </p:cNvSpPr>
            <p:nvPr userDrawn="1"/>
          </p:nvSpPr>
          <p:spPr bwMode="auto">
            <a:xfrm>
              <a:off x="4481513" y="2508250"/>
              <a:ext cx="217488" cy="230188"/>
            </a:xfrm>
            <a:custGeom>
              <a:avLst/>
              <a:gdLst>
                <a:gd name="T0" fmla="*/ 398 w 512"/>
                <a:gd name="T1" fmla="*/ 100 h 541"/>
                <a:gd name="T2" fmla="*/ 270 w 512"/>
                <a:gd name="T3" fmla="*/ 157 h 541"/>
                <a:gd name="T4" fmla="*/ 227 w 512"/>
                <a:gd name="T5" fmla="*/ 143 h 541"/>
                <a:gd name="T6" fmla="*/ 199 w 512"/>
                <a:gd name="T7" fmla="*/ 143 h 541"/>
                <a:gd name="T8" fmla="*/ 156 w 512"/>
                <a:gd name="T9" fmla="*/ 200 h 541"/>
                <a:gd name="T10" fmla="*/ 256 w 512"/>
                <a:gd name="T11" fmla="*/ 200 h 541"/>
                <a:gd name="T12" fmla="*/ 469 w 512"/>
                <a:gd name="T13" fmla="*/ 271 h 541"/>
                <a:gd name="T14" fmla="*/ 341 w 512"/>
                <a:gd name="T15" fmla="*/ 485 h 541"/>
                <a:gd name="T16" fmla="*/ 85 w 512"/>
                <a:gd name="T17" fmla="*/ 428 h 541"/>
                <a:gd name="T18" fmla="*/ 227 w 512"/>
                <a:gd name="T19" fmla="*/ 385 h 541"/>
                <a:gd name="T20" fmla="*/ 256 w 512"/>
                <a:gd name="T21" fmla="*/ 399 h 541"/>
                <a:gd name="T22" fmla="*/ 298 w 512"/>
                <a:gd name="T23" fmla="*/ 399 h 541"/>
                <a:gd name="T24" fmla="*/ 355 w 512"/>
                <a:gd name="T25" fmla="*/ 342 h 541"/>
                <a:gd name="T26" fmla="*/ 256 w 512"/>
                <a:gd name="T27" fmla="*/ 328 h 541"/>
                <a:gd name="T28" fmla="*/ 28 w 512"/>
                <a:gd name="T29" fmla="*/ 257 h 541"/>
                <a:gd name="T30" fmla="*/ 156 w 512"/>
                <a:gd name="T31" fmla="*/ 43 h 541"/>
                <a:gd name="T32" fmla="*/ 398 w 512"/>
                <a:gd name="T33" fmla="*/ 10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2" h="541">
                  <a:moveTo>
                    <a:pt x="398" y="100"/>
                  </a:moveTo>
                  <a:cubicBezTo>
                    <a:pt x="270" y="157"/>
                    <a:pt x="270" y="157"/>
                    <a:pt x="270" y="157"/>
                  </a:cubicBezTo>
                  <a:cubicBezTo>
                    <a:pt x="256" y="143"/>
                    <a:pt x="242" y="143"/>
                    <a:pt x="227" y="143"/>
                  </a:cubicBezTo>
                  <a:cubicBezTo>
                    <a:pt x="213" y="143"/>
                    <a:pt x="213" y="143"/>
                    <a:pt x="199" y="143"/>
                  </a:cubicBezTo>
                  <a:cubicBezTo>
                    <a:pt x="156" y="157"/>
                    <a:pt x="142" y="186"/>
                    <a:pt x="156" y="200"/>
                  </a:cubicBezTo>
                  <a:cubicBezTo>
                    <a:pt x="170" y="214"/>
                    <a:pt x="199" y="214"/>
                    <a:pt x="256" y="200"/>
                  </a:cubicBezTo>
                  <a:cubicBezTo>
                    <a:pt x="370" y="186"/>
                    <a:pt x="455" y="200"/>
                    <a:pt x="469" y="271"/>
                  </a:cubicBezTo>
                  <a:cubicBezTo>
                    <a:pt x="512" y="356"/>
                    <a:pt x="469" y="428"/>
                    <a:pt x="341" y="485"/>
                  </a:cubicBezTo>
                  <a:cubicBezTo>
                    <a:pt x="227" y="541"/>
                    <a:pt x="142" y="513"/>
                    <a:pt x="85" y="428"/>
                  </a:cubicBezTo>
                  <a:cubicBezTo>
                    <a:pt x="227" y="385"/>
                    <a:pt x="227" y="385"/>
                    <a:pt x="227" y="385"/>
                  </a:cubicBezTo>
                  <a:cubicBezTo>
                    <a:pt x="242" y="399"/>
                    <a:pt x="242" y="399"/>
                    <a:pt x="256" y="399"/>
                  </a:cubicBezTo>
                  <a:cubicBezTo>
                    <a:pt x="270" y="399"/>
                    <a:pt x="284" y="399"/>
                    <a:pt x="298" y="399"/>
                  </a:cubicBezTo>
                  <a:cubicBezTo>
                    <a:pt x="341" y="385"/>
                    <a:pt x="355" y="356"/>
                    <a:pt x="355" y="342"/>
                  </a:cubicBezTo>
                  <a:cubicBezTo>
                    <a:pt x="341" y="328"/>
                    <a:pt x="313" y="328"/>
                    <a:pt x="256" y="328"/>
                  </a:cubicBezTo>
                  <a:cubicBezTo>
                    <a:pt x="128" y="356"/>
                    <a:pt x="57" y="328"/>
                    <a:pt x="28" y="257"/>
                  </a:cubicBezTo>
                  <a:cubicBezTo>
                    <a:pt x="0" y="171"/>
                    <a:pt x="42" y="100"/>
                    <a:pt x="156" y="43"/>
                  </a:cubicBezTo>
                  <a:cubicBezTo>
                    <a:pt x="270" y="0"/>
                    <a:pt x="341" y="29"/>
                    <a:pt x="398" y="100"/>
                  </a:cubicBez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27" name="Freeform 11">
              <a:extLst>
                <a:ext uri="{FF2B5EF4-FFF2-40B4-BE49-F238E27FC236}">
                  <a16:creationId xmlns:a16="http://schemas.microsoft.com/office/drawing/2014/main" id="{44B5E25A-703B-438C-80BB-602AB220B59D}"/>
                </a:ext>
              </a:extLst>
            </p:cNvPr>
            <p:cNvSpPr>
              <a:spLocks/>
            </p:cNvSpPr>
            <p:nvPr userDrawn="1"/>
          </p:nvSpPr>
          <p:spPr bwMode="auto">
            <a:xfrm>
              <a:off x="3602038" y="2520950"/>
              <a:ext cx="209550" cy="217488"/>
            </a:xfrm>
            <a:custGeom>
              <a:avLst/>
              <a:gdLst>
                <a:gd name="T0" fmla="*/ 484 w 498"/>
                <a:gd name="T1" fmla="*/ 256 h 512"/>
                <a:gd name="T2" fmla="*/ 355 w 498"/>
                <a:gd name="T3" fmla="*/ 228 h 512"/>
                <a:gd name="T4" fmla="*/ 284 w 498"/>
                <a:gd name="T5" fmla="*/ 128 h 512"/>
                <a:gd name="T6" fmla="*/ 170 w 498"/>
                <a:gd name="T7" fmla="*/ 242 h 512"/>
                <a:gd name="T8" fmla="*/ 227 w 498"/>
                <a:gd name="T9" fmla="*/ 384 h 512"/>
                <a:gd name="T10" fmla="*/ 327 w 498"/>
                <a:gd name="T11" fmla="*/ 327 h 512"/>
                <a:gd name="T12" fmla="*/ 455 w 498"/>
                <a:gd name="T13" fmla="*/ 370 h 512"/>
                <a:gd name="T14" fmla="*/ 199 w 498"/>
                <a:gd name="T15" fmla="*/ 484 h 512"/>
                <a:gd name="T16" fmla="*/ 28 w 498"/>
                <a:gd name="T17" fmla="*/ 199 h 512"/>
                <a:gd name="T18" fmla="*/ 313 w 498"/>
                <a:gd name="T19" fmla="*/ 28 h 512"/>
                <a:gd name="T20" fmla="*/ 484 w 498"/>
                <a:gd name="T21" fmla="*/ 2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512">
                  <a:moveTo>
                    <a:pt x="484" y="256"/>
                  </a:moveTo>
                  <a:cubicBezTo>
                    <a:pt x="355" y="228"/>
                    <a:pt x="355" y="228"/>
                    <a:pt x="355" y="228"/>
                  </a:cubicBezTo>
                  <a:cubicBezTo>
                    <a:pt x="355" y="185"/>
                    <a:pt x="341" y="142"/>
                    <a:pt x="284" y="128"/>
                  </a:cubicBezTo>
                  <a:cubicBezTo>
                    <a:pt x="242" y="128"/>
                    <a:pt x="199" y="157"/>
                    <a:pt x="170" y="242"/>
                  </a:cubicBezTo>
                  <a:cubicBezTo>
                    <a:pt x="156" y="313"/>
                    <a:pt x="170" y="370"/>
                    <a:pt x="227" y="384"/>
                  </a:cubicBezTo>
                  <a:cubicBezTo>
                    <a:pt x="270" y="399"/>
                    <a:pt x="299" y="370"/>
                    <a:pt x="327" y="327"/>
                  </a:cubicBezTo>
                  <a:cubicBezTo>
                    <a:pt x="455" y="370"/>
                    <a:pt x="455" y="370"/>
                    <a:pt x="455" y="370"/>
                  </a:cubicBezTo>
                  <a:cubicBezTo>
                    <a:pt x="412" y="470"/>
                    <a:pt x="327" y="512"/>
                    <a:pt x="199" y="484"/>
                  </a:cubicBezTo>
                  <a:cubicBezTo>
                    <a:pt x="57" y="441"/>
                    <a:pt x="0" y="342"/>
                    <a:pt x="28" y="199"/>
                  </a:cubicBezTo>
                  <a:cubicBezTo>
                    <a:pt x="85" y="57"/>
                    <a:pt x="170" y="0"/>
                    <a:pt x="313" y="28"/>
                  </a:cubicBezTo>
                  <a:cubicBezTo>
                    <a:pt x="441" y="71"/>
                    <a:pt x="498" y="142"/>
                    <a:pt x="484" y="256"/>
                  </a:cubicBez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28" name="Freeform 12">
              <a:extLst>
                <a:ext uri="{FF2B5EF4-FFF2-40B4-BE49-F238E27FC236}">
                  <a16:creationId xmlns:a16="http://schemas.microsoft.com/office/drawing/2014/main" id="{7E6C206A-7FAA-4E28-9C92-4203FD0077D4}"/>
                </a:ext>
              </a:extLst>
            </p:cNvPr>
            <p:cNvSpPr>
              <a:spLocks noEditPoints="1"/>
            </p:cNvSpPr>
            <p:nvPr userDrawn="1"/>
          </p:nvSpPr>
          <p:spPr bwMode="auto">
            <a:xfrm>
              <a:off x="4048126" y="2611438"/>
              <a:ext cx="204788" cy="198438"/>
            </a:xfrm>
            <a:custGeom>
              <a:avLst/>
              <a:gdLst>
                <a:gd name="T0" fmla="*/ 75 w 129"/>
                <a:gd name="T1" fmla="*/ 84 h 125"/>
                <a:gd name="T2" fmla="*/ 64 w 129"/>
                <a:gd name="T3" fmla="*/ 38 h 125"/>
                <a:gd name="T4" fmla="*/ 49 w 129"/>
                <a:gd name="T5" fmla="*/ 84 h 125"/>
                <a:gd name="T6" fmla="*/ 75 w 129"/>
                <a:gd name="T7" fmla="*/ 84 h 125"/>
                <a:gd name="T8" fmla="*/ 37 w 129"/>
                <a:gd name="T9" fmla="*/ 125 h 125"/>
                <a:gd name="T10" fmla="*/ 0 w 129"/>
                <a:gd name="T11" fmla="*/ 125 h 125"/>
                <a:gd name="T12" fmla="*/ 45 w 129"/>
                <a:gd name="T13" fmla="*/ 0 h 125"/>
                <a:gd name="T14" fmla="*/ 87 w 129"/>
                <a:gd name="T15" fmla="*/ 0 h 125"/>
                <a:gd name="T16" fmla="*/ 129 w 129"/>
                <a:gd name="T17" fmla="*/ 125 h 125"/>
                <a:gd name="T18" fmla="*/ 87 w 129"/>
                <a:gd name="T19" fmla="*/ 125 h 125"/>
                <a:gd name="T20" fmla="*/ 83 w 129"/>
                <a:gd name="T21" fmla="*/ 110 h 125"/>
                <a:gd name="T22" fmla="*/ 41 w 129"/>
                <a:gd name="T23" fmla="*/ 106 h 125"/>
                <a:gd name="T24" fmla="*/ 37 w 129"/>
                <a:gd name="T2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5">
                  <a:moveTo>
                    <a:pt x="75" y="84"/>
                  </a:moveTo>
                  <a:lnTo>
                    <a:pt x="64" y="38"/>
                  </a:lnTo>
                  <a:lnTo>
                    <a:pt x="49" y="84"/>
                  </a:lnTo>
                  <a:lnTo>
                    <a:pt x="75" y="84"/>
                  </a:lnTo>
                  <a:close/>
                  <a:moveTo>
                    <a:pt x="37" y="125"/>
                  </a:moveTo>
                  <a:lnTo>
                    <a:pt x="0" y="125"/>
                  </a:lnTo>
                  <a:lnTo>
                    <a:pt x="45" y="0"/>
                  </a:lnTo>
                  <a:lnTo>
                    <a:pt x="87" y="0"/>
                  </a:lnTo>
                  <a:lnTo>
                    <a:pt x="129" y="125"/>
                  </a:lnTo>
                  <a:lnTo>
                    <a:pt x="87" y="125"/>
                  </a:lnTo>
                  <a:lnTo>
                    <a:pt x="83" y="110"/>
                  </a:lnTo>
                  <a:lnTo>
                    <a:pt x="41" y="106"/>
                  </a:lnTo>
                  <a:lnTo>
                    <a:pt x="37" y="125"/>
                  </a:ln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29" name="Freeform 13">
              <a:extLst>
                <a:ext uri="{FF2B5EF4-FFF2-40B4-BE49-F238E27FC236}">
                  <a16:creationId xmlns:a16="http://schemas.microsoft.com/office/drawing/2014/main" id="{AADA7EE2-755F-413D-BE94-DDDEB095EB26}"/>
                </a:ext>
              </a:extLst>
            </p:cNvPr>
            <p:cNvSpPr>
              <a:spLocks/>
            </p:cNvSpPr>
            <p:nvPr userDrawn="1"/>
          </p:nvSpPr>
          <p:spPr bwMode="auto">
            <a:xfrm>
              <a:off x="3233738" y="355600"/>
              <a:ext cx="1724025" cy="747713"/>
            </a:xfrm>
            <a:custGeom>
              <a:avLst/>
              <a:gdLst>
                <a:gd name="T0" fmla="*/ 1338 w 4071"/>
                <a:gd name="T1" fmla="*/ 1765 h 1765"/>
                <a:gd name="T2" fmla="*/ 1609 w 4071"/>
                <a:gd name="T3" fmla="*/ 1595 h 1765"/>
                <a:gd name="T4" fmla="*/ 2278 w 4071"/>
                <a:gd name="T5" fmla="*/ 1595 h 1765"/>
                <a:gd name="T6" fmla="*/ 2833 w 4071"/>
                <a:gd name="T7" fmla="*/ 1082 h 1765"/>
                <a:gd name="T8" fmla="*/ 3715 w 4071"/>
                <a:gd name="T9" fmla="*/ 1125 h 1765"/>
                <a:gd name="T10" fmla="*/ 3872 w 4071"/>
                <a:gd name="T11" fmla="*/ 954 h 1765"/>
                <a:gd name="T12" fmla="*/ 4071 w 4071"/>
                <a:gd name="T13" fmla="*/ 869 h 1765"/>
                <a:gd name="T14" fmla="*/ 2150 w 4071"/>
                <a:gd name="T15" fmla="*/ 0 h 1765"/>
                <a:gd name="T16" fmla="*/ 0 w 4071"/>
                <a:gd name="T17" fmla="*/ 1182 h 1765"/>
                <a:gd name="T18" fmla="*/ 470 w 4071"/>
                <a:gd name="T19" fmla="*/ 1224 h 1765"/>
                <a:gd name="T20" fmla="*/ 741 w 4071"/>
                <a:gd name="T21" fmla="*/ 1566 h 1765"/>
                <a:gd name="T22" fmla="*/ 1125 w 4071"/>
                <a:gd name="T23" fmla="*/ 1623 h 1765"/>
                <a:gd name="T24" fmla="*/ 1338 w 4071"/>
                <a:gd name="T25" fmla="*/ 1765 h 1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71" h="1765">
                  <a:moveTo>
                    <a:pt x="1338" y="1765"/>
                  </a:moveTo>
                  <a:cubicBezTo>
                    <a:pt x="1395" y="1694"/>
                    <a:pt x="1495" y="1623"/>
                    <a:pt x="1609" y="1595"/>
                  </a:cubicBezTo>
                  <a:cubicBezTo>
                    <a:pt x="1979" y="1467"/>
                    <a:pt x="2278" y="1595"/>
                    <a:pt x="2278" y="1595"/>
                  </a:cubicBezTo>
                  <a:cubicBezTo>
                    <a:pt x="2278" y="1595"/>
                    <a:pt x="2406" y="1224"/>
                    <a:pt x="2833" y="1082"/>
                  </a:cubicBezTo>
                  <a:cubicBezTo>
                    <a:pt x="3245" y="926"/>
                    <a:pt x="3715" y="1125"/>
                    <a:pt x="3715" y="1125"/>
                  </a:cubicBezTo>
                  <a:cubicBezTo>
                    <a:pt x="3715" y="1125"/>
                    <a:pt x="3758" y="1025"/>
                    <a:pt x="3872" y="954"/>
                  </a:cubicBezTo>
                  <a:cubicBezTo>
                    <a:pt x="3957" y="897"/>
                    <a:pt x="4029" y="883"/>
                    <a:pt x="4071" y="869"/>
                  </a:cubicBezTo>
                  <a:cubicBezTo>
                    <a:pt x="3601" y="328"/>
                    <a:pt x="2918" y="0"/>
                    <a:pt x="2150" y="0"/>
                  </a:cubicBezTo>
                  <a:cubicBezTo>
                    <a:pt x="1253" y="0"/>
                    <a:pt x="456" y="470"/>
                    <a:pt x="0" y="1182"/>
                  </a:cubicBezTo>
                  <a:cubicBezTo>
                    <a:pt x="100" y="1153"/>
                    <a:pt x="314" y="1139"/>
                    <a:pt x="470" y="1224"/>
                  </a:cubicBezTo>
                  <a:cubicBezTo>
                    <a:pt x="669" y="1367"/>
                    <a:pt x="741" y="1566"/>
                    <a:pt x="741" y="1566"/>
                  </a:cubicBezTo>
                  <a:cubicBezTo>
                    <a:pt x="741" y="1566"/>
                    <a:pt x="940" y="1538"/>
                    <a:pt x="1125" y="1623"/>
                  </a:cubicBezTo>
                  <a:cubicBezTo>
                    <a:pt x="1239" y="1666"/>
                    <a:pt x="1296" y="1723"/>
                    <a:pt x="1338" y="1765"/>
                  </a:cubicBezTo>
                  <a:close/>
                </a:path>
              </a:pathLst>
            </a:custGeom>
            <a:solidFill>
              <a:srgbClr val="249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grpSp>
    </p:spTree>
    <p:extLst>
      <p:ext uri="{BB962C8B-B14F-4D97-AF65-F5344CB8AC3E}">
        <p14:creationId xmlns:p14="http://schemas.microsoft.com/office/powerpoint/2010/main" val="2425160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half Pic, Logo at bottom)">
    <p:spTree>
      <p:nvGrpSpPr>
        <p:cNvPr id="1" name=""/>
        <p:cNvGrpSpPr/>
        <p:nvPr/>
      </p:nvGrpSpPr>
      <p:grpSpPr>
        <a:xfrm>
          <a:off x="0" y="0"/>
          <a:ext cx="0" cy="0"/>
          <a:chOff x="0" y="0"/>
          <a:chExt cx="0" cy="0"/>
        </a:xfrm>
      </p:grpSpPr>
      <p:sp>
        <p:nvSpPr>
          <p:cNvPr id="15459" name="Rectangle 99"/>
          <p:cNvSpPr>
            <a:spLocks noGrp="1" noChangeArrowheads="1"/>
          </p:cNvSpPr>
          <p:nvPr>
            <p:ph type="ctrTitle" hasCustomPrompt="1"/>
          </p:nvPr>
        </p:nvSpPr>
        <p:spPr>
          <a:xfrm>
            <a:off x="334963" y="3667884"/>
            <a:ext cx="11522075" cy="1224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anchor="t" anchorCtr="0"/>
          <a:lstStyle>
            <a:lvl1pPr>
              <a:lnSpc>
                <a:spcPct val="110000"/>
              </a:lnSpc>
              <a:defRPr sz="3200">
                <a:solidFill>
                  <a:schemeClr val="accent1"/>
                </a:solidFill>
              </a:defRPr>
            </a:lvl1pPr>
          </a:lstStyle>
          <a:p>
            <a:pPr lvl="0"/>
            <a:r>
              <a:rPr lang="en-GB" noProof="0" dirty="0"/>
              <a:t>Click to edit Master title style</a:t>
            </a:r>
          </a:p>
        </p:txBody>
      </p:sp>
      <p:sp>
        <p:nvSpPr>
          <p:cNvPr id="15460" name="Rectangle 100"/>
          <p:cNvSpPr>
            <a:spLocks noGrp="1" noChangeArrowheads="1"/>
          </p:cNvSpPr>
          <p:nvPr>
            <p:ph type="subTitle" idx="1" hasCustomPrompt="1"/>
          </p:nvPr>
        </p:nvSpPr>
        <p:spPr>
          <a:xfrm>
            <a:off x="334963" y="5228778"/>
            <a:ext cx="8713365" cy="864000"/>
          </a:xfrm>
          <a:extLst>
            <a:ext uri="{909E8E84-426E-40DD-AFC4-6F175D3DCCD1}">
              <a14:hiddenFill xmlns:a14="http://schemas.microsoft.com/office/drawing/2010/main">
                <a:solidFill>
                  <a:srgbClr val="00305C"/>
                </a:solidFill>
              </a14:hiddenFill>
            </a:ext>
            <a:ext uri="{91240B29-F687-4F45-9708-019B960494DF}">
              <a14:hiddenLine xmlns:a14="http://schemas.microsoft.com/office/drawing/2010/main" w="6350" algn="ctr">
                <a:solidFill>
                  <a:schemeClr val="tx1"/>
                </a:solidFill>
                <a:miter lim="800000"/>
                <a:headEnd/>
                <a:tailEnd/>
              </a14:hiddenLine>
            </a:ext>
          </a:extLst>
        </p:spPr>
        <p:txBody>
          <a:bodyPr anchor="t" anchorCtr="0"/>
          <a:lstStyle>
            <a:lvl1pPr marL="0" indent="0">
              <a:lnSpc>
                <a:spcPct val="110000"/>
              </a:lnSpc>
              <a:spcAft>
                <a:spcPct val="0"/>
              </a:spcAft>
              <a:buNone/>
              <a:tabLst/>
              <a:defRPr sz="2000" b="0">
                <a:solidFill>
                  <a:schemeClr val="tx1"/>
                </a:solidFill>
              </a:defRPr>
            </a:lvl1pPr>
          </a:lstStyle>
          <a:p>
            <a:pPr lvl="0"/>
            <a:r>
              <a:rPr lang="en-GB" noProof="0" dirty="0"/>
              <a:t>Click to edit Master subtitle style</a:t>
            </a:r>
          </a:p>
        </p:txBody>
      </p:sp>
      <p:sp>
        <p:nvSpPr>
          <p:cNvPr id="10" name="Bildplatzhalter 3">
            <a:extLst>
              <a:ext uri="{FF2B5EF4-FFF2-40B4-BE49-F238E27FC236}">
                <a16:creationId xmlns:a16="http://schemas.microsoft.com/office/drawing/2014/main" id="{95D77B83-001F-43DA-BD9B-14E43F18DA4D}"/>
              </a:ext>
            </a:extLst>
          </p:cNvPr>
          <p:cNvSpPr>
            <a:spLocks noGrp="1"/>
          </p:cNvSpPr>
          <p:nvPr>
            <p:ph type="pic" sz="quarter" idx="10" hasCustomPrompt="1"/>
          </p:nvPr>
        </p:nvSpPr>
        <p:spPr>
          <a:xfrm>
            <a:off x="0" y="0"/>
            <a:ext cx="12192000" cy="3429000"/>
          </a:xfr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0" indent="0" algn="ctr">
              <a:buNone/>
              <a:defRPr lang="de-DE"/>
            </a:lvl1pPr>
          </a:lstStyle>
          <a:p>
            <a:pPr marL="177800" lvl="0" indent="-177800" algn="ctr"/>
            <a:r>
              <a:rPr lang="en-GB" noProof="0"/>
              <a:t>Click icon to add picture</a:t>
            </a:r>
          </a:p>
        </p:txBody>
      </p:sp>
      <p:sp>
        <p:nvSpPr>
          <p:cNvPr id="7" name="Rechteck 8">
            <a:extLst>
              <a:ext uri="{FF2B5EF4-FFF2-40B4-BE49-F238E27FC236}">
                <a16:creationId xmlns:a16="http://schemas.microsoft.com/office/drawing/2014/main" id="{A33CBCDF-954C-40A3-ADF6-E6D159BFB7EA}"/>
              </a:ext>
            </a:extLst>
          </p:cNvPr>
          <p:cNvSpPr/>
          <p:nvPr userDrawn="1"/>
        </p:nvSpPr>
        <p:spPr>
          <a:xfrm>
            <a:off x="334963" y="6418656"/>
            <a:ext cx="4320877" cy="167075"/>
          </a:xfrm>
          <a:prstGeom prst="rect">
            <a:avLst/>
          </a:prstGeom>
        </p:spPr>
        <p:txBody>
          <a:bodyPr wrap="none" lIns="0" tIns="0" rIns="0" bIns="0">
            <a:noAutofit/>
          </a:bodyPr>
          <a:lstStyle/>
          <a:p>
            <a:pPr algn="l"/>
            <a:r>
              <a:rPr lang="en-US" altLang="zh-CN" sz="1100" spc="0" dirty="0">
                <a:solidFill>
                  <a:srgbClr val="00A0E1"/>
                </a:solidFill>
                <a:latin typeface="微软雅黑" panose="020B0503020204020204" pitchFamily="34" charset="-122"/>
                <a:ea typeface="微软雅黑" panose="020B0503020204020204" pitchFamily="34" charset="-122"/>
              </a:rPr>
              <a:t>Institute of Atmospheric Physics, Chinese Academy of Sciences</a:t>
            </a:r>
            <a:endParaRPr lang="zh-CN" altLang="en-US" sz="1100" spc="0" dirty="0">
              <a:solidFill>
                <a:srgbClr val="00A0E1"/>
              </a:solidFill>
              <a:latin typeface="微软雅黑" panose="020B0503020204020204" pitchFamily="34" charset="-122"/>
              <a:ea typeface="微软雅黑" panose="020B0503020204020204" pitchFamily="34" charset="-122"/>
            </a:endParaRPr>
          </a:p>
        </p:txBody>
      </p:sp>
      <p:grpSp>
        <p:nvGrpSpPr>
          <p:cNvPr id="16" name="组合 15">
            <a:extLst>
              <a:ext uri="{FF2B5EF4-FFF2-40B4-BE49-F238E27FC236}">
                <a16:creationId xmlns:a16="http://schemas.microsoft.com/office/drawing/2014/main" id="{7C906507-8B79-4759-8FA6-F16695BA615B}"/>
              </a:ext>
            </a:extLst>
          </p:cNvPr>
          <p:cNvGrpSpPr/>
          <p:nvPr userDrawn="1"/>
        </p:nvGrpSpPr>
        <p:grpSpPr>
          <a:xfrm>
            <a:off x="10992544" y="5661484"/>
            <a:ext cx="1043881" cy="1043881"/>
            <a:chOff x="2701926" y="0"/>
            <a:chExt cx="2882900" cy="2882900"/>
          </a:xfrm>
        </p:grpSpPr>
        <p:sp>
          <p:nvSpPr>
            <p:cNvPr id="17" name="Oval 5">
              <a:extLst>
                <a:ext uri="{FF2B5EF4-FFF2-40B4-BE49-F238E27FC236}">
                  <a16:creationId xmlns:a16="http://schemas.microsoft.com/office/drawing/2014/main" id="{193C47D6-9E25-42F8-AFFA-F8B3812A2A0C}"/>
                </a:ext>
              </a:extLst>
            </p:cNvPr>
            <p:cNvSpPr>
              <a:spLocks noChangeArrowheads="1"/>
            </p:cNvSpPr>
            <p:nvPr userDrawn="1"/>
          </p:nvSpPr>
          <p:spPr bwMode="auto">
            <a:xfrm>
              <a:off x="2732088" y="17463"/>
              <a:ext cx="2841625" cy="2835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18" name="Freeform 6">
              <a:extLst>
                <a:ext uri="{FF2B5EF4-FFF2-40B4-BE49-F238E27FC236}">
                  <a16:creationId xmlns:a16="http://schemas.microsoft.com/office/drawing/2014/main" id="{A37CF1EE-7EAB-4346-8514-DE4B56A45B16}"/>
                </a:ext>
              </a:extLst>
            </p:cNvPr>
            <p:cNvSpPr>
              <a:spLocks noEditPoints="1"/>
            </p:cNvSpPr>
            <p:nvPr userDrawn="1"/>
          </p:nvSpPr>
          <p:spPr bwMode="auto">
            <a:xfrm>
              <a:off x="2701926" y="0"/>
              <a:ext cx="2882900" cy="2882900"/>
            </a:xfrm>
            <a:custGeom>
              <a:avLst/>
              <a:gdLst>
                <a:gd name="T0" fmla="*/ 3402 w 6803"/>
                <a:gd name="T1" fmla="*/ 0 h 6803"/>
                <a:gd name="T2" fmla="*/ 6803 w 6803"/>
                <a:gd name="T3" fmla="*/ 3401 h 6803"/>
                <a:gd name="T4" fmla="*/ 3402 w 6803"/>
                <a:gd name="T5" fmla="*/ 6803 h 6803"/>
                <a:gd name="T6" fmla="*/ 0 w 6803"/>
                <a:gd name="T7" fmla="*/ 3401 h 6803"/>
                <a:gd name="T8" fmla="*/ 3402 w 6803"/>
                <a:gd name="T9" fmla="*/ 0 h 6803"/>
                <a:gd name="T10" fmla="*/ 3402 w 6803"/>
                <a:gd name="T11" fmla="*/ 99 h 6803"/>
                <a:gd name="T12" fmla="*/ 6704 w 6803"/>
                <a:gd name="T13" fmla="*/ 3401 h 6803"/>
                <a:gd name="T14" fmla="*/ 3402 w 6803"/>
                <a:gd name="T15" fmla="*/ 6703 h 6803"/>
                <a:gd name="T16" fmla="*/ 100 w 6803"/>
                <a:gd name="T17" fmla="*/ 3401 h 6803"/>
                <a:gd name="T18" fmla="*/ 3402 w 6803"/>
                <a:gd name="T19" fmla="*/ 99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6803">
                  <a:moveTo>
                    <a:pt x="3402" y="0"/>
                  </a:moveTo>
                  <a:cubicBezTo>
                    <a:pt x="5281" y="0"/>
                    <a:pt x="6803" y="1523"/>
                    <a:pt x="6803" y="3401"/>
                  </a:cubicBezTo>
                  <a:cubicBezTo>
                    <a:pt x="6803" y="5280"/>
                    <a:pt x="5281" y="6803"/>
                    <a:pt x="3402" y="6803"/>
                  </a:cubicBezTo>
                  <a:cubicBezTo>
                    <a:pt x="1523" y="6803"/>
                    <a:pt x="0" y="5280"/>
                    <a:pt x="0" y="3401"/>
                  </a:cubicBezTo>
                  <a:cubicBezTo>
                    <a:pt x="0" y="1523"/>
                    <a:pt x="1523" y="0"/>
                    <a:pt x="3402" y="0"/>
                  </a:cubicBezTo>
                  <a:close/>
                  <a:moveTo>
                    <a:pt x="3402" y="99"/>
                  </a:moveTo>
                  <a:cubicBezTo>
                    <a:pt x="5223" y="99"/>
                    <a:pt x="6704" y="1579"/>
                    <a:pt x="6704" y="3401"/>
                  </a:cubicBezTo>
                  <a:cubicBezTo>
                    <a:pt x="6704" y="5223"/>
                    <a:pt x="5223" y="6703"/>
                    <a:pt x="3402" y="6703"/>
                  </a:cubicBezTo>
                  <a:cubicBezTo>
                    <a:pt x="1580" y="6703"/>
                    <a:pt x="100" y="5223"/>
                    <a:pt x="100" y="3401"/>
                  </a:cubicBezTo>
                  <a:cubicBezTo>
                    <a:pt x="100" y="1579"/>
                    <a:pt x="1580" y="99"/>
                    <a:pt x="3402" y="99"/>
                  </a:cubicBez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19" name="Freeform 7">
              <a:extLst>
                <a:ext uri="{FF2B5EF4-FFF2-40B4-BE49-F238E27FC236}">
                  <a16:creationId xmlns:a16="http://schemas.microsoft.com/office/drawing/2014/main" id="{C86BD4BF-CBA5-4B0D-A8F0-63C030AFDB7F}"/>
                </a:ext>
              </a:extLst>
            </p:cNvPr>
            <p:cNvSpPr>
              <a:spLocks noEditPoints="1"/>
            </p:cNvSpPr>
            <p:nvPr userDrawn="1"/>
          </p:nvSpPr>
          <p:spPr bwMode="auto">
            <a:xfrm>
              <a:off x="3016251" y="307975"/>
              <a:ext cx="2260600" cy="2260600"/>
            </a:xfrm>
            <a:custGeom>
              <a:avLst/>
              <a:gdLst>
                <a:gd name="T0" fmla="*/ 3288 w 5337"/>
                <a:gd name="T1" fmla="*/ 2392 h 5338"/>
                <a:gd name="T2" fmla="*/ 3757 w 5337"/>
                <a:gd name="T3" fmla="*/ 3502 h 5338"/>
                <a:gd name="T4" fmla="*/ 4483 w 5337"/>
                <a:gd name="T5" fmla="*/ 3672 h 5338"/>
                <a:gd name="T6" fmla="*/ 4284 w 5337"/>
                <a:gd name="T7" fmla="*/ 3530 h 5338"/>
                <a:gd name="T8" fmla="*/ 4597 w 5337"/>
                <a:gd name="T9" fmla="*/ 3132 h 5338"/>
                <a:gd name="T10" fmla="*/ 4725 w 5337"/>
                <a:gd name="T11" fmla="*/ 2790 h 5338"/>
                <a:gd name="T12" fmla="*/ 4355 w 5337"/>
                <a:gd name="T13" fmla="*/ 2235 h 5338"/>
                <a:gd name="T14" fmla="*/ 3117 w 5337"/>
                <a:gd name="T15" fmla="*/ 2192 h 5338"/>
                <a:gd name="T16" fmla="*/ 1793 w 5337"/>
                <a:gd name="T17" fmla="*/ 3644 h 5338"/>
                <a:gd name="T18" fmla="*/ 1978 w 5337"/>
                <a:gd name="T19" fmla="*/ 3459 h 5338"/>
                <a:gd name="T20" fmla="*/ 2889 w 5337"/>
                <a:gd name="T21" fmla="*/ 2164 h 5338"/>
                <a:gd name="T22" fmla="*/ 3487 w 5337"/>
                <a:gd name="T23" fmla="*/ 3488 h 5338"/>
                <a:gd name="T24" fmla="*/ 2861 w 5337"/>
                <a:gd name="T25" fmla="*/ 3658 h 5338"/>
                <a:gd name="T26" fmla="*/ 2918 w 5337"/>
                <a:gd name="T27" fmla="*/ 3502 h 5338"/>
                <a:gd name="T28" fmla="*/ 2434 w 5337"/>
                <a:gd name="T29" fmla="*/ 3402 h 5338"/>
                <a:gd name="T30" fmla="*/ 2505 w 5337"/>
                <a:gd name="T31" fmla="*/ 3488 h 5338"/>
                <a:gd name="T32" fmla="*/ 1793 w 5337"/>
                <a:gd name="T33" fmla="*/ 3644 h 5338"/>
                <a:gd name="T34" fmla="*/ 2790 w 5337"/>
                <a:gd name="T35" fmla="*/ 3061 h 5338"/>
                <a:gd name="T36" fmla="*/ 2562 w 5337"/>
                <a:gd name="T37" fmla="*/ 3061 h 5338"/>
                <a:gd name="T38" fmla="*/ 3359 w 5337"/>
                <a:gd name="T39" fmla="*/ 5081 h 5338"/>
                <a:gd name="T40" fmla="*/ 2662 w 5337"/>
                <a:gd name="T41" fmla="*/ 5224 h 5338"/>
                <a:gd name="T42" fmla="*/ 441 w 5337"/>
                <a:gd name="T43" fmla="*/ 1409 h 5338"/>
                <a:gd name="T44" fmla="*/ 1181 w 5337"/>
                <a:gd name="T45" fmla="*/ 1808 h 5338"/>
                <a:gd name="T46" fmla="*/ 1765 w 5337"/>
                <a:gd name="T47" fmla="*/ 1965 h 5338"/>
                <a:gd name="T48" fmla="*/ 1594 w 5337"/>
                <a:gd name="T49" fmla="*/ 2135 h 5338"/>
                <a:gd name="T50" fmla="*/ 1637 w 5337"/>
                <a:gd name="T51" fmla="*/ 2335 h 5338"/>
                <a:gd name="T52" fmla="*/ 882 w 5337"/>
                <a:gd name="T53" fmla="*/ 3431 h 5338"/>
                <a:gd name="T54" fmla="*/ 1452 w 5337"/>
                <a:gd name="T55" fmla="*/ 3630 h 5338"/>
                <a:gd name="T56" fmla="*/ 1381 w 5337"/>
                <a:gd name="T57" fmla="*/ 3445 h 5338"/>
                <a:gd name="T58" fmla="*/ 2135 w 5337"/>
                <a:gd name="T59" fmla="*/ 2320 h 5338"/>
                <a:gd name="T60" fmla="*/ 1779 w 5337"/>
                <a:gd name="T61" fmla="*/ 2135 h 5338"/>
                <a:gd name="T62" fmla="*/ 2861 w 5337"/>
                <a:gd name="T63" fmla="*/ 1851 h 5338"/>
                <a:gd name="T64" fmla="*/ 4242 w 5337"/>
                <a:gd name="T65" fmla="*/ 1367 h 5338"/>
                <a:gd name="T66" fmla="*/ 4654 w 5337"/>
                <a:gd name="T67" fmla="*/ 1054 h 5338"/>
                <a:gd name="T68" fmla="*/ 4981 w 5337"/>
                <a:gd name="T69" fmla="*/ 3772 h 5338"/>
                <a:gd name="T70" fmla="*/ 3587 w 5337"/>
                <a:gd name="T71" fmla="*/ 3943 h 5338"/>
                <a:gd name="T72" fmla="*/ 2064 w 5337"/>
                <a:gd name="T73" fmla="*/ 3986 h 5338"/>
                <a:gd name="T74" fmla="*/ 2149 w 5337"/>
                <a:gd name="T75" fmla="*/ 4199 h 5338"/>
                <a:gd name="T76" fmla="*/ 3003 w 5337"/>
                <a:gd name="T77" fmla="*/ 4114 h 5338"/>
                <a:gd name="T78" fmla="*/ 4654 w 5337"/>
                <a:gd name="T79" fmla="*/ 4157 h 5338"/>
                <a:gd name="T80" fmla="*/ 4654 w 5337"/>
                <a:gd name="T81" fmla="*/ 4285 h 5338"/>
                <a:gd name="T82" fmla="*/ 3473 w 5337"/>
                <a:gd name="T83" fmla="*/ 4313 h 5338"/>
                <a:gd name="T84" fmla="*/ 2633 w 5337"/>
                <a:gd name="T85" fmla="*/ 4327 h 5338"/>
                <a:gd name="T86" fmla="*/ 2932 w 5337"/>
                <a:gd name="T87" fmla="*/ 4683 h 5338"/>
                <a:gd name="T88" fmla="*/ 3615 w 5337"/>
                <a:gd name="T89" fmla="*/ 4626 h 5338"/>
                <a:gd name="T90" fmla="*/ 4327 w 5337"/>
                <a:gd name="T91" fmla="*/ 4626 h 5338"/>
                <a:gd name="T92" fmla="*/ 3857 w 5337"/>
                <a:gd name="T93" fmla="*/ 4797 h 5338"/>
                <a:gd name="T94" fmla="*/ 3345 w 5337"/>
                <a:gd name="T95" fmla="*/ 4754 h 5338"/>
                <a:gd name="T96" fmla="*/ 1850 w 5337"/>
                <a:gd name="T97" fmla="*/ 1879 h 5338"/>
                <a:gd name="T98" fmla="*/ 2790 w 5337"/>
                <a:gd name="T99" fmla="*/ 1709 h 5338"/>
                <a:gd name="T100" fmla="*/ 4227 w 5337"/>
                <a:gd name="T101" fmla="*/ 1239 h 5338"/>
                <a:gd name="T102" fmla="*/ 4583 w 5337"/>
                <a:gd name="T103" fmla="*/ 983 h 5338"/>
                <a:gd name="T104" fmla="*/ 512 w 5337"/>
                <a:gd name="T105" fmla="*/ 1296 h 5338"/>
                <a:gd name="T106" fmla="*/ 1253 w 5337"/>
                <a:gd name="T107" fmla="*/ 1680 h 5338"/>
                <a:gd name="T108" fmla="*/ 1850 w 5337"/>
                <a:gd name="T109" fmla="*/ 1879 h 5338"/>
                <a:gd name="T110" fmla="*/ 5337 w 5337"/>
                <a:gd name="T111" fmla="*/ 2676 h 5338"/>
                <a:gd name="T112" fmla="*/ 0 w 5337"/>
                <a:gd name="T113" fmla="*/ 2676 h 5338"/>
                <a:gd name="T114" fmla="*/ 3800 w 5337"/>
                <a:gd name="T115" fmla="*/ 2548 h 5338"/>
                <a:gd name="T116" fmla="*/ 4256 w 5337"/>
                <a:gd name="T117" fmla="*/ 2762 h 5338"/>
                <a:gd name="T118" fmla="*/ 4170 w 5337"/>
                <a:gd name="T119" fmla="*/ 2577 h 5338"/>
                <a:gd name="T120" fmla="*/ 3800 w 5337"/>
                <a:gd name="T121" fmla="*/ 2548 h 5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37" h="5338">
                  <a:moveTo>
                    <a:pt x="3174" y="2377"/>
                  </a:moveTo>
                  <a:cubicBezTo>
                    <a:pt x="3174" y="2377"/>
                    <a:pt x="3274" y="2377"/>
                    <a:pt x="3288" y="2392"/>
                  </a:cubicBezTo>
                  <a:cubicBezTo>
                    <a:pt x="3302" y="2406"/>
                    <a:pt x="3886" y="3502"/>
                    <a:pt x="3886" y="3502"/>
                  </a:cubicBezTo>
                  <a:cubicBezTo>
                    <a:pt x="3757" y="3502"/>
                    <a:pt x="3757" y="3502"/>
                    <a:pt x="3757" y="3502"/>
                  </a:cubicBezTo>
                  <a:cubicBezTo>
                    <a:pt x="3800" y="3672"/>
                    <a:pt x="3800" y="3672"/>
                    <a:pt x="3800" y="3672"/>
                  </a:cubicBezTo>
                  <a:cubicBezTo>
                    <a:pt x="4483" y="3672"/>
                    <a:pt x="4483" y="3672"/>
                    <a:pt x="4483" y="3672"/>
                  </a:cubicBezTo>
                  <a:cubicBezTo>
                    <a:pt x="4412" y="3530"/>
                    <a:pt x="4412" y="3530"/>
                    <a:pt x="4412" y="3530"/>
                  </a:cubicBezTo>
                  <a:cubicBezTo>
                    <a:pt x="4284" y="3530"/>
                    <a:pt x="4284" y="3530"/>
                    <a:pt x="4284" y="3530"/>
                  </a:cubicBezTo>
                  <a:cubicBezTo>
                    <a:pt x="4085" y="3132"/>
                    <a:pt x="4085" y="3132"/>
                    <a:pt x="4085" y="3132"/>
                  </a:cubicBezTo>
                  <a:cubicBezTo>
                    <a:pt x="4085" y="3132"/>
                    <a:pt x="4541" y="3132"/>
                    <a:pt x="4597" y="3132"/>
                  </a:cubicBezTo>
                  <a:cubicBezTo>
                    <a:pt x="4654" y="3132"/>
                    <a:pt x="4711" y="3103"/>
                    <a:pt x="4740" y="3018"/>
                  </a:cubicBezTo>
                  <a:cubicBezTo>
                    <a:pt x="4768" y="2933"/>
                    <a:pt x="4740" y="2819"/>
                    <a:pt x="4725" y="2790"/>
                  </a:cubicBezTo>
                  <a:cubicBezTo>
                    <a:pt x="4711" y="2776"/>
                    <a:pt x="4569" y="2477"/>
                    <a:pt x="4526" y="2406"/>
                  </a:cubicBezTo>
                  <a:cubicBezTo>
                    <a:pt x="4483" y="2320"/>
                    <a:pt x="4441" y="2292"/>
                    <a:pt x="4355" y="2235"/>
                  </a:cubicBezTo>
                  <a:cubicBezTo>
                    <a:pt x="4270" y="2192"/>
                    <a:pt x="4128" y="2192"/>
                    <a:pt x="4128" y="2192"/>
                  </a:cubicBezTo>
                  <a:cubicBezTo>
                    <a:pt x="3117" y="2192"/>
                    <a:pt x="3117" y="2192"/>
                    <a:pt x="3117" y="2192"/>
                  </a:cubicBezTo>
                  <a:lnTo>
                    <a:pt x="3174" y="2377"/>
                  </a:lnTo>
                  <a:close/>
                  <a:moveTo>
                    <a:pt x="1793" y="3644"/>
                  </a:moveTo>
                  <a:cubicBezTo>
                    <a:pt x="1850" y="3459"/>
                    <a:pt x="1850" y="3459"/>
                    <a:pt x="1850" y="3459"/>
                  </a:cubicBezTo>
                  <a:cubicBezTo>
                    <a:pt x="1978" y="3459"/>
                    <a:pt x="1978" y="3459"/>
                    <a:pt x="1978" y="3459"/>
                  </a:cubicBezTo>
                  <a:cubicBezTo>
                    <a:pt x="2505" y="2164"/>
                    <a:pt x="2505" y="2164"/>
                    <a:pt x="2505" y="2164"/>
                  </a:cubicBezTo>
                  <a:cubicBezTo>
                    <a:pt x="2889" y="2164"/>
                    <a:pt x="2889" y="2164"/>
                    <a:pt x="2889" y="2164"/>
                  </a:cubicBezTo>
                  <a:cubicBezTo>
                    <a:pt x="3359" y="3488"/>
                    <a:pt x="3359" y="3488"/>
                    <a:pt x="3359" y="3488"/>
                  </a:cubicBezTo>
                  <a:cubicBezTo>
                    <a:pt x="3487" y="3488"/>
                    <a:pt x="3487" y="3488"/>
                    <a:pt x="3487" y="3488"/>
                  </a:cubicBezTo>
                  <a:cubicBezTo>
                    <a:pt x="3544" y="3658"/>
                    <a:pt x="3544" y="3658"/>
                    <a:pt x="3544" y="3658"/>
                  </a:cubicBezTo>
                  <a:cubicBezTo>
                    <a:pt x="2861" y="3658"/>
                    <a:pt x="2861" y="3658"/>
                    <a:pt x="2861" y="3658"/>
                  </a:cubicBezTo>
                  <a:cubicBezTo>
                    <a:pt x="2804" y="3502"/>
                    <a:pt x="2804" y="3502"/>
                    <a:pt x="2804" y="3502"/>
                  </a:cubicBezTo>
                  <a:cubicBezTo>
                    <a:pt x="2918" y="3502"/>
                    <a:pt x="2918" y="3502"/>
                    <a:pt x="2918" y="3502"/>
                  </a:cubicBezTo>
                  <a:cubicBezTo>
                    <a:pt x="2889" y="3402"/>
                    <a:pt x="2889" y="3402"/>
                    <a:pt x="2889" y="3402"/>
                  </a:cubicBezTo>
                  <a:cubicBezTo>
                    <a:pt x="2434" y="3402"/>
                    <a:pt x="2434" y="3402"/>
                    <a:pt x="2434" y="3402"/>
                  </a:cubicBezTo>
                  <a:cubicBezTo>
                    <a:pt x="2391" y="3488"/>
                    <a:pt x="2391" y="3488"/>
                    <a:pt x="2391" y="3488"/>
                  </a:cubicBezTo>
                  <a:cubicBezTo>
                    <a:pt x="2505" y="3488"/>
                    <a:pt x="2505" y="3488"/>
                    <a:pt x="2505" y="3488"/>
                  </a:cubicBezTo>
                  <a:cubicBezTo>
                    <a:pt x="2448" y="3644"/>
                    <a:pt x="2448" y="3644"/>
                    <a:pt x="2448" y="3644"/>
                  </a:cubicBezTo>
                  <a:lnTo>
                    <a:pt x="1793" y="3644"/>
                  </a:lnTo>
                  <a:close/>
                  <a:moveTo>
                    <a:pt x="2562" y="3061"/>
                  </a:moveTo>
                  <a:cubicBezTo>
                    <a:pt x="2790" y="3061"/>
                    <a:pt x="2790" y="3061"/>
                    <a:pt x="2790" y="3061"/>
                  </a:cubicBezTo>
                  <a:cubicBezTo>
                    <a:pt x="2690" y="2733"/>
                    <a:pt x="2690" y="2733"/>
                    <a:pt x="2690" y="2733"/>
                  </a:cubicBezTo>
                  <a:lnTo>
                    <a:pt x="2562" y="3061"/>
                  </a:lnTo>
                  <a:close/>
                  <a:moveTo>
                    <a:pt x="3103" y="4825"/>
                  </a:moveTo>
                  <a:cubicBezTo>
                    <a:pt x="3359" y="5081"/>
                    <a:pt x="3359" y="5081"/>
                    <a:pt x="3359" y="5081"/>
                  </a:cubicBezTo>
                  <a:cubicBezTo>
                    <a:pt x="3359" y="5081"/>
                    <a:pt x="3558" y="5010"/>
                    <a:pt x="3701" y="5010"/>
                  </a:cubicBezTo>
                  <a:cubicBezTo>
                    <a:pt x="3388" y="5153"/>
                    <a:pt x="3032" y="5224"/>
                    <a:pt x="2662" y="5224"/>
                  </a:cubicBezTo>
                  <a:cubicBezTo>
                    <a:pt x="1253" y="5224"/>
                    <a:pt x="114" y="4085"/>
                    <a:pt x="114" y="2676"/>
                  </a:cubicBezTo>
                  <a:cubicBezTo>
                    <a:pt x="114" y="2207"/>
                    <a:pt x="228" y="1780"/>
                    <a:pt x="441" y="1409"/>
                  </a:cubicBezTo>
                  <a:cubicBezTo>
                    <a:pt x="527" y="1395"/>
                    <a:pt x="726" y="1381"/>
                    <a:pt x="897" y="1438"/>
                  </a:cubicBezTo>
                  <a:cubicBezTo>
                    <a:pt x="1110" y="1524"/>
                    <a:pt x="1181" y="1808"/>
                    <a:pt x="1181" y="1808"/>
                  </a:cubicBezTo>
                  <a:cubicBezTo>
                    <a:pt x="1181" y="1808"/>
                    <a:pt x="1367" y="1766"/>
                    <a:pt x="1509" y="1794"/>
                  </a:cubicBezTo>
                  <a:cubicBezTo>
                    <a:pt x="1623" y="1808"/>
                    <a:pt x="1722" y="1908"/>
                    <a:pt x="1765" y="1965"/>
                  </a:cubicBezTo>
                  <a:cubicBezTo>
                    <a:pt x="1722" y="2036"/>
                    <a:pt x="1694" y="2107"/>
                    <a:pt x="1680" y="2135"/>
                  </a:cubicBezTo>
                  <a:cubicBezTo>
                    <a:pt x="1594" y="2135"/>
                    <a:pt x="1594" y="2135"/>
                    <a:pt x="1594" y="2135"/>
                  </a:cubicBezTo>
                  <a:cubicBezTo>
                    <a:pt x="1494" y="2335"/>
                    <a:pt x="1494" y="2335"/>
                    <a:pt x="1494" y="2335"/>
                  </a:cubicBezTo>
                  <a:cubicBezTo>
                    <a:pt x="1637" y="2335"/>
                    <a:pt x="1637" y="2335"/>
                    <a:pt x="1637" y="2335"/>
                  </a:cubicBezTo>
                  <a:cubicBezTo>
                    <a:pt x="996" y="3431"/>
                    <a:pt x="996" y="3431"/>
                    <a:pt x="996" y="3431"/>
                  </a:cubicBezTo>
                  <a:cubicBezTo>
                    <a:pt x="882" y="3431"/>
                    <a:pt x="882" y="3431"/>
                    <a:pt x="882" y="3431"/>
                  </a:cubicBezTo>
                  <a:cubicBezTo>
                    <a:pt x="754" y="3630"/>
                    <a:pt x="754" y="3630"/>
                    <a:pt x="754" y="3630"/>
                  </a:cubicBezTo>
                  <a:cubicBezTo>
                    <a:pt x="1452" y="3630"/>
                    <a:pt x="1452" y="3630"/>
                    <a:pt x="1452" y="3630"/>
                  </a:cubicBezTo>
                  <a:cubicBezTo>
                    <a:pt x="1523" y="3445"/>
                    <a:pt x="1523" y="3445"/>
                    <a:pt x="1523" y="3445"/>
                  </a:cubicBezTo>
                  <a:cubicBezTo>
                    <a:pt x="1381" y="3445"/>
                    <a:pt x="1381" y="3445"/>
                    <a:pt x="1381" y="3445"/>
                  </a:cubicBezTo>
                  <a:cubicBezTo>
                    <a:pt x="2021" y="2320"/>
                    <a:pt x="2021" y="2320"/>
                    <a:pt x="2021" y="2320"/>
                  </a:cubicBezTo>
                  <a:cubicBezTo>
                    <a:pt x="2135" y="2320"/>
                    <a:pt x="2135" y="2320"/>
                    <a:pt x="2135" y="2320"/>
                  </a:cubicBezTo>
                  <a:cubicBezTo>
                    <a:pt x="2221" y="2135"/>
                    <a:pt x="2221" y="2135"/>
                    <a:pt x="2221" y="2135"/>
                  </a:cubicBezTo>
                  <a:cubicBezTo>
                    <a:pt x="1779" y="2135"/>
                    <a:pt x="1779" y="2135"/>
                    <a:pt x="1779" y="2135"/>
                  </a:cubicBezTo>
                  <a:cubicBezTo>
                    <a:pt x="1836" y="2064"/>
                    <a:pt x="1950" y="1894"/>
                    <a:pt x="2178" y="1808"/>
                  </a:cubicBezTo>
                  <a:cubicBezTo>
                    <a:pt x="2476" y="1680"/>
                    <a:pt x="2861" y="1851"/>
                    <a:pt x="2861" y="1851"/>
                  </a:cubicBezTo>
                  <a:cubicBezTo>
                    <a:pt x="2861" y="1851"/>
                    <a:pt x="2932" y="1524"/>
                    <a:pt x="3316" y="1324"/>
                  </a:cubicBezTo>
                  <a:cubicBezTo>
                    <a:pt x="3715" y="1111"/>
                    <a:pt x="4242" y="1367"/>
                    <a:pt x="4242" y="1367"/>
                  </a:cubicBezTo>
                  <a:cubicBezTo>
                    <a:pt x="4242" y="1367"/>
                    <a:pt x="4327" y="1267"/>
                    <a:pt x="4426" y="1168"/>
                  </a:cubicBezTo>
                  <a:cubicBezTo>
                    <a:pt x="4512" y="1096"/>
                    <a:pt x="4612" y="1068"/>
                    <a:pt x="4654" y="1054"/>
                  </a:cubicBezTo>
                  <a:cubicBezTo>
                    <a:pt x="5010" y="1495"/>
                    <a:pt x="5223" y="2064"/>
                    <a:pt x="5223" y="2676"/>
                  </a:cubicBezTo>
                  <a:cubicBezTo>
                    <a:pt x="5223" y="3061"/>
                    <a:pt x="5138" y="3445"/>
                    <a:pt x="4981" y="3772"/>
                  </a:cubicBezTo>
                  <a:cubicBezTo>
                    <a:pt x="4910" y="3843"/>
                    <a:pt x="4768" y="3957"/>
                    <a:pt x="4526" y="4057"/>
                  </a:cubicBezTo>
                  <a:cubicBezTo>
                    <a:pt x="4142" y="4185"/>
                    <a:pt x="3686" y="3986"/>
                    <a:pt x="3587" y="3943"/>
                  </a:cubicBezTo>
                  <a:cubicBezTo>
                    <a:pt x="3487" y="3914"/>
                    <a:pt x="3074" y="3801"/>
                    <a:pt x="2832" y="3815"/>
                  </a:cubicBezTo>
                  <a:cubicBezTo>
                    <a:pt x="2591" y="3829"/>
                    <a:pt x="2221" y="3914"/>
                    <a:pt x="2064" y="3986"/>
                  </a:cubicBezTo>
                  <a:cubicBezTo>
                    <a:pt x="1907" y="4057"/>
                    <a:pt x="1850" y="4071"/>
                    <a:pt x="1850" y="4071"/>
                  </a:cubicBezTo>
                  <a:cubicBezTo>
                    <a:pt x="1850" y="4071"/>
                    <a:pt x="2064" y="4157"/>
                    <a:pt x="2149" y="4199"/>
                  </a:cubicBezTo>
                  <a:cubicBezTo>
                    <a:pt x="2235" y="4242"/>
                    <a:pt x="2362" y="4313"/>
                    <a:pt x="2362" y="4313"/>
                  </a:cubicBezTo>
                  <a:cubicBezTo>
                    <a:pt x="2362" y="4313"/>
                    <a:pt x="2633" y="4114"/>
                    <a:pt x="3003" y="4114"/>
                  </a:cubicBezTo>
                  <a:cubicBezTo>
                    <a:pt x="3373" y="4114"/>
                    <a:pt x="3601" y="4214"/>
                    <a:pt x="3800" y="4271"/>
                  </a:cubicBezTo>
                  <a:cubicBezTo>
                    <a:pt x="4000" y="4313"/>
                    <a:pt x="4327" y="4299"/>
                    <a:pt x="4654" y="4157"/>
                  </a:cubicBezTo>
                  <a:cubicBezTo>
                    <a:pt x="4711" y="4142"/>
                    <a:pt x="4754" y="4114"/>
                    <a:pt x="4796" y="4100"/>
                  </a:cubicBezTo>
                  <a:cubicBezTo>
                    <a:pt x="4754" y="4157"/>
                    <a:pt x="4711" y="4214"/>
                    <a:pt x="4654" y="4285"/>
                  </a:cubicBezTo>
                  <a:cubicBezTo>
                    <a:pt x="4583" y="4327"/>
                    <a:pt x="4455" y="4384"/>
                    <a:pt x="4270" y="4413"/>
                  </a:cubicBezTo>
                  <a:cubicBezTo>
                    <a:pt x="3928" y="4470"/>
                    <a:pt x="3558" y="4342"/>
                    <a:pt x="3473" y="4313"/>
                  </a:cubicBezTo>
                  <a:cubicBezTo>
                    <a:pt x="3402" y="4299"/>
                    <a:pt x="3160" y="4256"/>
                    <a:pt x="2975" y="4271"/>
                  </a:cubicBezTo>
                  <a:cubicBezTo>
                    <a:pt x="2804" y="4285"/>
                    <a:pt x="2676" y="4313"/>
                    <a:pt x="2633" y="4327"/>
                  </a:cubicBezTo>
                  <a:cubicBezTo>
                    <a:pt x="2591" y="4342"/>
                    <a:pt x="2548" y="4370"/>
                    <a:pt x="2548" y="4370"/>
                  </a:cubicBezTo>
                  <a:cubicBezTo>
                    <a:pt x="2932" y="4683"/>
                    <a:pt x="2932" y="4683"/>
                    <a:pt x="2932" y="4683"/>
                  </a:cubicBezTo>
                  <a:cubicBezTo>
                    <a:pt x="2932" y="4683"/>
                    <a:pt x="3032" y="4598"/>
                    <a:pt x="3231" y="4583"/>
                  </a:cubicBezTo>
                  <a:cubicBezTo>
                    <a:pt x="3416" y="4569"/>
                    <a:pt x="3530" y="4612"/>
                    <a:pt x="3615" y="4626"/>
                  </a:cubicBezTo>
                  <a:cubicBezTo>
                    <a:pt x="3701" y="4641"/>
                    <a:pt x="3829" y="4669"/>
                    <a:pt x="3943" y="4669"/>
                  </a:cubicBezTo>
                  <a:cubicBezTo>
                    <a:pt x="4028" y="4669"/>
                    <a:pt x="4184" y="4669"/>
                    <a:pt x="4327" y="4626"/>
                  </a:cubicBezTo>
                  <a:cubicBezTo>
                    <a:pt x="4270" y="4669"/>
                    <a:pt x="4227" y="4697"/>
                    <a:pt x="4170" y="4740"/>
                  </a:cubicBezTo>
                  <a:cubicBezTo>
                    <a:pt x="4085" y="4768"/>
                    <a:pt x="3957" y="4797"/>
                    <a:pt x="3857" y="4797"/>
                  </a:cubicBezTo>
                  <a:cubicBezTo>
                    <a:pt x="3701" y="4797"/>
                    <a:pt x="3701" y="4768"/>
                    <a:pt x="3629" y="4754"/>
                  </a:cubicBezTo>
                  <a:cubicBezTo>
                    <a:pt x="3558" y="4754"/>
                    <a:pt x="3430" y="4740"/>
                    <a:pt x="3345" y="4754"/>
                  </a:cubicBezTo>
                  <a:cubicBezTo>
                    <a:pt x="3259" y="4754"/>
                    <a:pt x="3103" y="4825"/>
                    <a:pt x="3103" y="4825"/>
                  </a:cubicBezTo>
                  <a:close/>
                  <a:moveTo>
                    <a:pt x="1850" y="1879"/>
                  </a:moveTo>
                  <a:cubicBezTo>
                    <a:pt x="1907" y="1808"/>
                    <a:pt x="2007" y="1737"/>
                    <a:pt x="2121" y="1709"/>
                  </a:cubicBezTo>
                  <a:cubicBezTo>
                    <a:pt x="2491" y="1581"/>
                    <a:pt x="2790" y="1709"/>
                    <a:pt x="2790" y="1709"/>
                  </a:cubicBezTo>
                  <a:cubicBezTo>
                    <a:pt x="2790" y="1709"/>
                    <a:pt x="2918" y="1338"/>
                    <a:pt x="3345" y="1196"/>
                  </a:cubicBezTo>
                  <a:cubicBezTo>
                    <a:pt x="3757" y="1040"/>
                    <a:pt x="4227" y="1239"/>
                    <a:pt x="4227" y="1239"/>
                  </a:cubicBezTo>
                  <a:cubicBezTo>
                    <a:pt x="4227" y="1239"/>
                    <a:pt x="4270" y="1139"/>
                    <a:pt x="4384" y="1068"/>
                  </a:cubicBezTo>
                  <a:cubicBezTo>
                    <a:pt x="4469" y="1011"/>
                    <a:pt x="4541" y="997"/>
                    <a:pt x="4583" y="983"/>
                  </a:cubicBezTo>
                  <a:cubicBezTo>
                    <a:pt x="4113" y="442"/>
                    <a:pt x="3430" y="114"/>
                    <a:pt x="2662" y="114"/>
                  </a:cubicBezTo>
                  <a:cubicBezTo>
                    <a:pt x="1765" y="114"/>
                    <a:pt x="968" y="584"/>
                    <a:pt x="512" y="1296"/>
                  </a:cubicBezTo>
                  <a:cubicBezTo>
                    <a:pt x="612" y="1267"/>
                    <a:pt x="826" y="1253"/>
                    <a:pt x="982" y="1338"/>
                  </a:cubicBezTo>
                  <a:cubicBezTo>
                    <a:pt x="1181" y="1481"/>
                    <a:pt x="1253" y="1680"/>
                    <a:pt x="1253" y="1680"/>
                  </a:cubicBezTo>
                  <a:cubicBezTo>
                    <a:pt x="1253" y="1680"/>
                    <a:pt x="1452" y="1652"/>
                    <a:pt x="1637" y="1737"/>
                  </a:cubicBezTo>
                  <a:cubicBezTo>
                    <a:pt x="1751" y="1780"/>
                    <a:pt x="1808" y="1837"/>
                    <a:pt x="1850" y="1879"/>
                  </a:cubicBezTo>
                  <a:close/>
                  <a:moveTo>
                    <a:pt x="2662" y="0"/>
                  </a:moveTo>
                  <a:cubicBezTo>
                    <a:pt x="4142" y="0"/>
                    <a:pt x="5337" y="1196"/>
                    <a:pt x="5337" y="2676"/>
                  </a:cubicBezTo>
                  <a:cubicBezTo>
                    <a:pt x="5337" y="4142"/>
                    <a:pt x="4142" y="5338"/>
                    <a:pt x="2662" y="5338"/>
                  </a:cubicBezTo>
                  <a:cubicBezTo>
                    <a:pt x="1196" y="5338"/>
                    <a:pt x="0" y="4142"/>
                    <a:pt x="0" y="2676"/>
                  </a:cubicBezTo>
                  <a:cubicBezTo>
                    <a:pt x="0" y="1196"/>
                    <a:pt x="1196" y="0"/>
                    <a:pt x="2662" y="0"/>
                  </a:cubicBezTo>
                  <a:close/>
                  <a:moveTo>
                    <a:pt x="3800" y="2548"/>
                  </a:moveTo>
                  <a:cubicBezTo>
                    <a:pt x="3914" y="2762"/>
                    <a:pt x="3914" y="2762"/>
                    <a:pt x="3914" y="2762"/>
                  </a:cubicBezTo>
                  <a:cubicBezTo>
                    <a:pt x="4256" y="2762"/>
                    <a:pt x="4256" y="2762"/>
                    <a:pt x="4256" y="2762"/>
                  </a:cubicBezTo>
                  <a:cubicBezTo>
                    <a:pt x="4256" y="2762"/>
                    <a:pt x="4242" y="2733"/>
                    <a:pt x="4242" y="2719"/>
                  </a:cubicBezTo>
                  <a:cubicBezTo>
                    <a:pt x="4242" y="2705"/>
                    <a:pt x="4184" y="2605"/>
                    <a:pt x="4170" y="2577"/>
                  </a:cubicBezTo>
                  <a:cubicBezTo>
                    <a:pt x="4156" y="2562"/>
                    <a:pt x="4128" y="2548"/>
                    <a:pt x="4085" y="2548"/>
                  </a:cubicBezTo>
                  <a:cubicBezTo>
                    <a:pt x="4042" y="2548"/>
                    <a:pt x="3800" y="2548"/>
                    <a:pt x="3800" y="2548"/>
                  </a:cubicBez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30" name="Freeform 8">
              <a:extLst>
                <a:ext uri="{FF2B5EF4-FFF2-40B4-BE49-F238E27FC236}">
                  <a16:creationId xmlns:a16="http://schemas.microsoft.com/office/drawing/2014/main" id="{A2BDED0B-CF5E-43DE-8C49-05F64FC29DF1}"/>
                </a:ext>
              </a:extLst>
            </p:cNvPr>
            <p:cNvSpPr>
              <a:spLocks noEditPoints="1"/>
            </p:cNvSpPr>
            <p:nvPr userDrawn="1"/>
          </p:nvSpPr>
          <p:spPr bwMode="auto">
            <a:xfrm>
              <a:off x="3190876" y="1954213"/>
              <a:ext cx="1223963" cy="566738"/>
            </a:xfrm>
            <a:custGeom>
              <a:avLst/>
              <a:gdLst>
                <a:gd name="T0" fmla="*/ 1167 w 2889"/>
                <a:gd name="T1" fmla="*/ 598 h 1338"/>
                <a:gd name="T2" fmla="*/ 1423 w 2889"/>
                <a:gd name="T3" fmla="*/ 456 h 1338"/>
                <a:gd name="T4" fmla="*/ 1608 w 2889"/>
                <a:gd name="T5" fmla="*/ 342 h 1338"/>
                <a:gd name="T6" fmla="*/ 2063 w 2889"/>
                <a:gd name="T7" fmla="*/ 570 h 1338"/>
                <a:gd name="T8" fmla="*/ 2448 w 2889"/>
                <a:gd name="T9" fmla="*/ 840 h 1338"/>
                <a:gd name="T10" fmla="*/ 2121 w 2889"/>
                <a:gd name="T11" fmla="*/ 1039 h 1338"/>
                <a:gd name="T12" fmla="*/ 1808 w 2889"/>
                <a:gd name="T13" fmla="*/ 1167 h 1338"/>
                <a:gd name="T14" fmla="*/ 1466 w 2889"/>
                <a:gd name="T15" fmla="*/ 840 h 1338"/>
                <a:gd name="T16" fmla="*/ 1167 w 2889"/>
                <a:gd name="T17" fmla="*/ 598 h 1338"/>
                <a:gd name="T18" fmla="*/ 1864 w 2889"/>
                <a:gd name="T19" fmla="*/ 1238 h 1338"/>
                <a:gd name="T20" fmla="*/ 1921 w 2889"/>
                <a:gd name="T21" fmla="*/ 1323 h 1338"/>
                <a:gd name="T22" fmla="*/ 2249 w 2889"/>
                <a:gd name="T23" fmla="*/ 1338 h 1338"/>
                <a:gd name="T24" fmla="*/ 2889 w 2889"/>
                <a:gd name="T25" fmla="*/ 1267 h 1338"/>
                <a:gd name="T26" fmla="*/ 2732 w 2889"/>
                <a:gd name="T27" fmla="*/ 1082 h 1338"/>
                <a:gd name="T28" fmla="*/ 2519 w 2889"/>
                <a:gd name="T29" fmla="*/ 897 h 1338"/>
                <a:gd name="T30" fmla="*/ 2206 w 2889"/>
                <a:gd name="T31" fmla="*/ 1067 h 1338"/>
                <a:gd name="T32" fmla="*/ 1864 w 2889"/>
                <a:gd name="T33" fmla="*/ 1238 h 1338"/>
                <a:gd name="T34" fmla="*/ 654 w 2889"/>
                <a:gd name="T35" fmla="*/ 783 h 1338"/>
                <a:gd name="T36" fmla="*/ 897 w 2889"/>
                <a:gd name="T37" fmla="*/ 712 h 1338"/>
                <a:gd name="T38" fmla="*/ 1081 w 2889"/>
                <a:gd name="T39" fmla="*/ 641 h 1338"/>
                <a:gd name="T40" fmla="*/ 1423 w 2889"/>
                <a:gd name="T41" fmla="*/ 925 h 1338"/>
                <a:gd name="T42" fmla="*/ 1694 w 2889"/>
                <a:gd name="T43" fmla="*/ 1195 h 1338"/>
                <a:gd name="T44" fmla="*/ 1551 w 2889"/>
                <a:gd name="T45" fmla="*/ 1252 h 1338"/>
                <a:gd name="T46" fmla="*/ 654 w 2889"/>
                <a:gd name="T47" fmla="*/ 783 h 1338"/>
                <a:gd name="T48" fmla="*/ 228 w 2889"/>
                <a:gd name="T49" fmla="*/ 356 h 1338"/>
                <a:gd name="T50" fmla="*/ 498 w 2889"/>
                <a:gd name="T51" fmla="*/ 228 h 1338"/>
                <a:gd name="T52" fmla="*/ 740 w 2889"/>
                <a:gd name="T53" fmla="*/ 385 h 1338"/>
                <a:gd name="T54" fmla="*/ 996 w 2889"/>
                <a:gd name="T55" fmla="*/ 570 h 1338"/>
                <a:gd name="T56" fmla="*/ 583 w 2889"/>
                <a:gd name="T57" fmla="*/ 726 h 1338"/>
                <a:gd name="T58" fmla="*/ 228 w 2889"/>
                <a:gd name="T59" fmla="*/ 356 h 1338"/>
                <a:gd name="T60" fmla="*/ 0 w 2889"/>
                <a:gd name="T61" fmla="*/ 0 h 1338"/>
                <a:gd name="T62" fmla="*/ 270 w 2889"/>
                <a:gd name="T63" fmla="*/ 14 h 1338"/>
                <a:gd name="T64" fmla="*/ 598 w 2889"/>
                <a:gd name="T65" fmla="*/ 42 h 1338"/>
                <a:gd name="T66" fmla="*/ 384 w 2889"/>
                <a:gd name="T67" fmla="*/ 199 h 1338"/>
                <a:gd name="T68" fmla="*/ 171 w 2889"/>
                <a:gd name="T69" fmla="*/ 271 h 1338"/>
                <a:gd name="T70" fmla="*/ 0 w 2889"/>
                <a:gd name="T71" fmla="*/ 0 h 1338"/>
                <a:gd name="T72" fmla="*/ 583 w 2889"/>
                <a:gd name="T73" fmla="*/ 185 h 1338"/>
                <a:gd name="T74" fmla="*/ 911 w 2889"/>
                <a:gd name="T75" fmla="*/ 399 h 1338"/>
                <a:gd name="T76" fmla="*/ 1067 w 2889"/>
                <a:gd name="T77" fmla="*/ 527 h 1338"/>
                <a:gd name="T78" fmla="*/ 1323 w 2889"/>
                <a:gd name="T79" fmla="*/ 399 h 1338"/>
                <a:gd name="T80" fmla="*/ 1509 w 2889"/>
                <a:gd name="T81" fmla="*/ 299 h 1338"/>
                <a:gd name="T82" fmla="*/ 1025 w 2889"/>
                <a:gd name="T83" fmla="*/ 128 h 1338"/>
                <a:gd name="T84" fmla="*/ 740 w 2889"/>
                <a:gd name="T85" fmla="*/ 57 h 1338"/>
                <a:gd name="T86" fmla="*/ 711 w 2889"/>
                <a:gd name="T87" fmla="*/ 71 h 1338"/>
                <a:gd name="T88" fmla="*/ 583 w 2889"/>
                <a:gd name="T89" fmla="*/ 185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89" h="1338">
                  <a:moveTo>
                    <a:pt x="1167" y="598"/>
                  </a:moveTo>
                  <a:cubicBezTo>
                    <a:pt x="1167" y="598"/>
                    <a:pt x="1323" y="527"/>
                    <a:pt x="1423" y="456"/>
                  </a:cubicBezTo>
                  <a:cubicBezTo>
                    <a:pt x="1523" y="399"/>
                    <a:pt x="1608" y="342"/>
                    <a:pt x="1608" y="342"/>
                  </a:cubicBezTo>
                  <a:cubicBezTo>
                    <a:pt x="1608" y="342"/>
                    <a:pt x="1878" y="456"/>
                    <a:pt x="2063" y="570"/>
                  </a:cubicBezTo>
                  <a:cubicBezTo>
                    <a:pt x="2235" y="683"/>
                    <a:pt x="2448" y="840"/>
                    <a:pt x="2448" y="840"/>
                  </a:cubicBezTo>
                  <a:cubicBezTo>
                    <a:pt x="2448" y="840"/>
                    <a:pt x="2305" y="939"/>
                    <a:pt x="2121" y="1039"/>
                  </a:cubicBezTo>
                  <a:cubicBezTo>
                    <a:pt x="1921" y="1124"/>
                    <a:pt x="1808" y="1167"/>
                    <a:pt x="1808" y="1167"/>
                  </a:cubicBezTo>
                  <a:cubicBezTo>
                    <a:pt x="1808" y="1167"/>
                    <a:pt x="1594" y="939"/>
                    <a:pt x="1466" y="840"/>
                  </a:cubicBezTo>
                  <a:cubicBezTo>
                    <a:pt x="1338" y="740"/>
                    <a:pt x="1167" y="598"/>
                    <a:pt x="1167" y="598"/>
                  </a:cubicBezTo>
                  <a:close/>
                  <a:moveTo>
                    <a:pt x="1864" y="1238"/>
                  </a:moveTo>
                  <a:cubicBezTo>
                    <a:pt x="1864" y="1238"/>
                    <a:pt x="1893" y="1281"/>
                    <a:pt x="1921" y="1323"/>
                  </a:cubicBezTo>
                  <a:cubicBezTo>
                    <a:pt x="2035" y="1338"/>
                    <a:pt x="2135" y="1338"/>
                    <a:pt x="2249" y="1338"/>
                  </a:cubicBezTo>
                  <a:cubicBezTo>
                    <a:pt x="2476" y="1338"/>
                    <a:pt x="2690" y="1309"/>
                    <a:pt x="2889" y="1267"/>
                  </a:cubicBezTo>
                  <a:cubicBezTo>
                    <a:pt x="2861" y="1224"/>
                    <a:pt x="2804" y="1167"/>
                    <a:pt x="2732" y="1082"/>
                  </a:cubicBezTo>
                  <a:cubicBezTo>
                    <a:pt x="2604" y="982"/>
                    <a:pt x="2519" y="897"/>
                    <a:pt x="2519" y="897"/>
                  </a:cubicBezTo>
                  <a:cubicBezTo>
                    <a:pt x="2519" y="897"/>
                    <a:pt x="2377" y="996"/>
                    <a:pt x="2206" y="1067"/>
                  </a:cubicBezTo>
                  <a:cubicBezTo>
                    <a:pt x="2049" y="1153"/>
                    <a:pt x="1864" y="1238"/>
                    <a:pt x="1864" y="1238"/>
                  </a:cubicBezTo>
                  <a:close/>
                  <a:moveTo>
                    <a:pt x="654" y="783"/>
                  </a:moveTo>
                  <a:cubicBezTo>
                    <a:pt x="711" y="769"/>
                    <a:pt x="825" y="755"/>
                    <a:pt x="897" y="712"/>
                  </a:cubicBezTo>
                  <a:cubicBezTo>
                    <a:pt x="1010" y="669"/>
                    <a:pt x="1081" y="641"/>
                    <a:pt x="1081" y="641"/>
                  </a:cubicBezTo>
                  <a:cubicBezTo>
                    <a:pt x="1081" y="641"/>
                    <a:pt x="1295" y="797"/>
                    <a:pt x="1423" y="925"/>
                  </a:cubicBezTo>
                  <a:cubicBezTo>
                    <a:pt x="1565" y="1053"/>
                    <a:pt x="1694" y="1195"/>
                    <a:pt x="1694" y="1195"/>
                  </a:cubicBezTo>
                  <a:cubicBezTo>
                    <a:pt x="1694" y="1195"/>
                    <a:pt x="1622" y="1224"/>
                    <a:pt x="1551" y="1252"/>
                  </a:cubicBezTo>
                  <a:cubicBezTo>
                    <a:pt x="1224" y="1153"/>
                    <a:pt x="925" y="996"/>
                    <a:pt x="654" y="783"/>
                  </a:cubicBezTo>
                  <a:close/>
                  <a:moveTo>
                    <a:pt x="228" y="356"/>
                  </a:moveTo>
                  <a:cubicBezTo>
                    <a:pt x="270" y="342"/>
                    <a:pt x="384" y="313"/>
                    <a:pt x="498" y="228"/>
                  </a:cubicBezTo>
                  <a:cubicBezTo>
                    <a:pt x="498" y="228"/>
                    <a:pt x="598" y="285"/>
                    <a:pt x="740" y="385"/>
                  </a:cubicBezTo>
                  <a:cubicBezTo>
                    <a:pt x="882" y="484"/>
                    <a:pt x="996" y="570"/>
                    <a:pt x="996" y="570"/>
                  </a:cubicBezTo>
                  <a:cubicBezTo>
                    <a:pt x="996" y="570"/>
                    <a:pt x="740" y="712"/>
                    <a:pt x="583" y="726"/>
                  </a:cubicBezTo>
                  <a:cubicBezTo>
                    <a:pt x="455" y="612"/>
                    <a:pt x="341" y="484"/>
                    <a:pt x="228" y="356"/>
                  </a:cubicBezTo>
                  <a:close/>
                  <a:moveTo>
                    <a:pt x="0" y="0"/>
                  </a:moveTo>
                  <a:cubicBezTo>
                    <a:pt x="42" y="0"/>
                    <a:pt x="142" y="0"/>
                    <a:pt x="270" y="14"/>
                  </a:cubicBezTo>
                  <a:cubicBezTo>
                    <a:pt x="441" y="14"/>
                    <a:pt x="598" y="42"/>
                    <a:pt x="598" y="42"/>
                  </a:cubicBezTo>
                  <a:cubicBezTo>
                    <a:pt x="598" y="42"/>
                    <a:pt x="526" y="114"/>
                    <a:pt x="384" y="199"/>
                  </a:cubicBezTo>
                  <a:cubicBezTo>
                    <a:pt x="299" y="242"/>
                    <a:pt x="213" y="271"/>
                    <a:pt x="171" y="271"/>
                  </a:cubicBezTo>
                  <a:cubicBezTo>
                    <a:pt x="114" y="185"/>
                    <a:pt x="57" y="100"/>
                    <a:pt x="0" y="0"/>
                  </a:cubicBezTo>
                  <a:close/>
                  <a:moveTo>
                    <a:pt x="583" y="185"/>
                  </a:moveTo>
                  <a:cubicBezTo>
                    <a:pt x="583" y="185"/>
                    <a:pt x="840" y="356"/>
                    <a:pt x="911" y="399"/>
                  </a:cubicBezTo>
                  <a:cubicBezTo>
                    <a:pt x="968" y="456"/>
                    <a:pt x="1067" y="527"/>
                    <a:pt x="1067" y="527"/>
                  </a:cubicBezTo>
                  <a:cubicBezTo>
                    <a:pt x="1067" y="527"/>
                    <a:pt x="1224" y="456"/>
                    <a:pt x="1323" y="399"/>
                  </a:cubicBezTo>
                  <a:cubicBezTo>
                    <a:pt x="1423" y="342"/>
                    <a:pt x="1509" y="299"/>
                    <a:pt x="1509" y="299"/>
                  </a:cubicBezTo>
                  <a:cubicBezTo>
                    <a:pt x="1509" y="299"/>
                    <a:pt x="1224" y="185"/>
                    <a:pt x="1025" y="128"/>
                  </a:cubicBezTo>
                  <a:cubicBezTo>
                    <a:pt x="825" y="85"/>
                    <a:pt x="754" y="57"/>
                    <a:pt x="740" y="57"/>
                  </a:cubicBezTo>
                  <a:cubicBezTo>
                    <a:pt x="726" y="57"/>
                    <a:pt x="711" y="71"/>
                    <a:pt x="711" y="71"/>
                  </a:cubicBezTo>
                  <a:lnTo>
                    <a:pt x="583" y="185"/>
                  </a:lnTo>
                  <a:close/>
                </a:path>
              </a:pathLst>
            </a:custGeom>
            <a:solidFill>
              <a:srgbClr val="3685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31" name="Freeform 9">
              <a:extLst>
                <a:ext uri="{FF2B5EF4-FFF2-40B4-BE49-F238E27FC236}">
                  <a16:creationId xmlns:a16="http://schemas.microsoft.com/office/drawing/2014/main" id="{544B10B8-5ECB-4AC8-8F60-622F65D30455}"/>
                </a:ext>
              </a:extLst>
            </p:cNvPr>
            <p:cNvSpPr>
              <a:spLocks noEditPoints="1"/>
            </p:cNvSpPr>
            <p:nvPr userDrawn="1"/>
          </p:nvSpPr>
          <p:spPr bwMode="auto">
            <a:xfrm>
              <a:off x="2794001" y="90488"/>
              <a:ext cx="2706688" cy="1803400"/>
            </a:xfrm>
            <a:custGeom>
              <a:avLst/>
              <a:gdLst>
                <a:gd name="T0" fmla="*/ 213 w 6390"/>
                <a:gd name="T1" fmla="*/ 4028 h 4256"/>
                <a:gd name="T2" fmla="*/ 441 w 6390"/>
                <a:gd name="T3" fmla="*/ 4128 h 4256"/>
                <a:gd name="T4" fmla="*/ 241 w 6390"/>
                <a:gd name="T5" fmla="*/ 3914 h 4256"/>
                <a:gd name="T6" fmla="*/ 441 w 6390"/>
                <a:gd name="T7" fmla="*/ 2904 h 4256"/>
                <a:gd name="T8" fmla="*/ 185 w 6390"/>
                <a:gd name="T9" fmla="*/ 3160 h 4256"/>
                <a:gd name="T10" fmla="*/ 185 w 6390"/>
                <a:gd name="T11" fmla="*/ 2918 h 4256"/>
                <a:gd name="T12" fmla="*/ 298 w 6390"/>
                <a:gd name="T13" fmla="*/ 3074 h 4256"/>
                <a:gd name="T14" fmla="*/ 256 w 6390"/>
                <a:gd name="T15" fmla="*/ 3003 h 4256"/>
                <a:gd name="T16" fmla="*/ 313 w 6390"/>
                <a:gd name="T17" fmla="*/ 1808 h 4256"/>
                <a:gd name="T18" fmla="*/ 583 w 6390"/>
                <a:gd name="T19" fmla="*/ 1993 h 4256"/>
                <a:gd name="T20" fmla="*/ 469 w 6390"/>
                <a:gd name="T21" fmla="*/ 2235 h 4256"/>
                <a:gd name="T22" fmla="*/ 227 w 6390"/>
                <a:gd name="T23" fmla="*/ 2192 h 4256"/>
                <a:gd name="T24" fmla="*/ 398 w 6390"/>
                <a:gd name="T25" fmla="*/ 2050 h 4256"/>
                <a:gd name="T26" fmla="*/ 498 w 6390"/>
                <a:gd name="T27" fmla="*/ 2036 h 4256"/>
                <a:gd name="T28" fmla="*/ 882 w 6390"/>
                <a:gd name="T29" fmla="*/ 1096 h 4256"/>
                <a:gd name="T30" fmla="*/ 953 w 6390"/>
                <a:gd name="T31" fmla="*/ 1054 h 4256"/>
                <a:gd name="T32" fmla="*/ 796 w 6390"/>
                <a:gd name="T33" fmla="*/ 1224 h 4256"/>
                <a:gd name="T34" fmla="*/ 1024 w 6390"/>
                <a:gd name="T35" fmla="*/ 1096 h 4256"/>
                <a:gd name="T36" fmla="*/ 1038 w 6390"/>
                <a:gd name="T37" fmla="*/ 1395 h 4256"/>
                <a:gd name="T38" fmla="*/ 1593 w 6390"/>
                <a:gd name="T39" fmla="*/ 470 h 4256"/>
                <a:gd name="T40" fmla="*/ 1878 w 6390"/>
                <a:gd name="T41" fmla="*/ 470 h 4256"/>
                <a:gd name="T42" fmla="*/ 1693 w 6390"/>
                <a:gd name="T43" fmla="*/ 655 h 4256"/>
                <a:gd name="T44" fmla="*/ 2006 w 6390"/>
                <a:gd name="T45" fmla="*/ 598 h 4256"/>
                <a:gd name="T46" fmla="*/ 1764 w 6390"/>
                <a:gd name="T47" fmla="*/ 640 h 4256"/>
                <a:gd name="T48" fmla="*/ 1636 w 6390"/>
                <a:gd name="T49" fmla="*/ 740 h 4256"/>
                <a:gd name="T50" fmla="*/ 2448 w 6390"/>
                <a:gd name="T51" fmla="*/ 256 h 4256"/>
                <a:gd name="T52" fmla="*/ 2860 w 6390"/>
                <a:gd name="T53" fmla="*/ 128 h 4256"/>
                <a:gd name="T54" fmla="*/ 2448 w 6390"/>
                <a:gd name="T55" fmla="*/ 256 h 4256"/>
                <a:gd name="T56" fmla="*/ 3501 w 6390"/>
                <a:gd name="T57" fmla="*/ 185 h 4256"/>
                <a:gd name="T58" fmla="*/ 3814 w 6390"/>
                <a:gd name="T59" fmla="*/ 441 h 4256"/>
                <a:gd name="T60" fmla="*/ 4639 w 6390"/>
                <a:gd name="T61" fmla="*/ 441 h 4256"/>
                <a:gd name="T62" fmla="*/ 4710 w 6390"/>
                <a:gd name="T63" fmla="*/ 826 h 4256"/>
                <a:gd name="T64" fmla="*/ 4739 w 6390"/>
                <a:gd name="T65" fmla="*/ 541 h 4256"/>
                <a:gd name="T66" fmla="*/ 4383 w 6390"/>
                <a:gd name="T67" fmla="*/ 555 h 4256"/>
                <a:gd name="T68" fmla="*/ 4568 w 6390"/>
                <a:gd name="T69" fmla="*/ 356 h 4256"/>
                <a:gd name="T70" fmla="*/ 4639 w 6390"/>
                <a:gd name="T71" fmla="*/ 441 h 4256"/>
                <a:gd name="T72" fmla="*/ 4568 w 6390"/>
                <a:gd name="T73" fmla="*/ 555 h 4256"/>
                <a:gd name="T74" fmla="*/ 5337 w 6390"/>
                <a:gd name="T75" fmla="*/ 1182 h 4256"/>
                <a:gd name="T76" fmla="*/ 5337 w 6390"/>
                <a:gd name="T77" fmla="*/ 1381 h 4256"/>
                <a:gd name="T78" fmla="*/ 5351 w 6390"/>
                <a:gd name="T79" fmla="*/ 925 h 4256"/>
                <a:gd name="T80" fmla="*/ 5266 w 6390"/>
                <a:gd name="T81" fmla="*/ 1167 h 4256"/>
                <a:gd name="T82" fmla="*/ 5251 w 6390"/>
                <a:gd name="T83" fmla="*/ 1025 h 4256"/>
                <a:gd name="T84" fmla="*/ 5579 w 6390"/>
                <a:gd name="T85" fmla="*/ 1167 h 4256"/>
                <a:gd name="T86" fmla="*/ 5450 w 6390"/>
                <a:gd name="T87" fmla="*/ 1167 h 4256"/>
                <a:gd name="T88" fmla="*/ 6205 w 6390"/>
                <a:gd name="T89" fmla="*/ 2121 h 4256"/>
                <a:gd name="T90" fmla="*/ 5963 w 6390"/>
                <a:gd name="T91" fmla="*/ 2135 h 4256"/>
                <a:gd name="T92" fmla="*/ 5749 w 6390"/>
                <a:gd name="T93" fmla="*/ 2007 h 4256"/>
                <a:gd name="T94" fmla="*/ 5991 w 6390"/>
                <a:gd name="T95" fmla="*/ 1808 h 4256"/>
                <a:gd name="T96" fmla="*/ 5977 w 6390"/>
                <a:gd name="T97" fmla="*/ 1964 h 4256"/>
                <a:gd name="T98" fmla="*/ 5892 w 6390"/>
                <a:gd name="T99" fmla="*/ 1893 h 4256"/>
                <a:gd name="T100" fmla="*/ 6290 w 6390"/>
                <a:gd name="T101" fmla="*/ 3117 h 4256"/>
                <a:gd name="T102" fmla="*/ 6361 w 6390"/>
                <a:gd name="T103" fmla="*/ 3003 h 4256"/>
                <a:gd name="T104" fmla="*/ 6205 w 6390"/>
                <a:gd name="T105" fmla="*/ 3188 h 4256"/>
                <a:gd name="T106" fmla="*/ 6006 w 6390"/>
                <a:gd name="T107" fmla="*/ 3131 h 4256"/>
                <a:gd name="T108" fmla="*/ 5906 w 6390"/>
                <a:gd name="T109" fmla="*/ 2832 h 4256"/>
                <a:gd name="T110" fmla="*/ 6205 w 6390"/>
                <a:gd name="T111" fmla="*/ 3017 h 4256"/>
                <a:gd name="T112" fmla="*/ 6020 w 6390"/>
                <a:gd name="T113" fmla="*/ 3829 h 4256"/>
                <a:gd name="T114" fmla="*/ 6176 w 6390"/>
                <a:gd name="T115" fmla="*/ 4099 h 4256"/>
                <a:gd name="T116" fmla="*/ 6006 w 6390"/>
                <a:gd name="T117" fmla="*/ 4042 h 4256"/>
                <a:gd name="T118" fmla="*/ 6134 w 6390"/>
                <a:gd name="T119" fmla="*/ 3872 h 4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90" h="4256">
                  <a:moveTo>
                    <a:pt x="498" y="4184"/>
                  </a:moveTo>
                  <a:cubicBezTo>
                    <a:pt x="270" y="4256"/>
                    <a:pt x="270" y="4256"/>
                    <a:pt x="270" y="4256"/>
                  </a:cubicBezTo>
                  <a:cubicBezTo>
                    <a:pt x="227" y="4099"/>
                    <a:pt x="227" y="4099"/>
                    <a:pt x="227" y="4099"/>
                  </a:cubicBezTo>
                  <a:cubicBezTo>
                    <a:pt x="142" y="4113"/>
                    <a:pt x="142" y="4113"/>
                    <a:pt x="142" y="4113"/>
                  </a:cubicBezTo>
                  <a:cubicBezTo>
                    <a:pt x="128" y="4085"/>
                    <a:pt x="128" y="4056"/>
                    <a:pt x="128" y="4056"/>
                  </a:cubicBezTo>
                  <a:cubicBezTo>
                    <a:pt x="113" y="4042"/>
                    <a:pt x="113" y="4042"/>
                    <a:pt x="113" y="4042"/>
                  </a:cubicBezTo>
                  <a:cubicBezTo>
                    <a:pt x="128" y="4042"/>
                    <a:pt x="128" y="4042"/>
                    <a:pt x="128" y="4042"/>
                  </a:cubicBezTo>
                  <a:cubicBezTo>
                    <a:pt x="142" y="4042"/>
                    <a:pt x="156" y="4042"/>
                    <a:pt x="170" y="4042"/>
                  </a:cubicBezTo>
                  <a:cubicBezTo>
                    <a:pt x="213" y="4028"/>
                    <a:pt x="213" y="4028"/>
                    <a:pt x="213" y="4028"/>
                  </a:cubicBezTo>
                  <a:cubicBezTo>
                    <a:pt x="170" y="3857"/>
                    <a:pt x="170" y="3857"/>
                    <a:pt x="170" y="3857"/>
                  </a:cubicBezTo>
                  <a:cubicBezTo>
                    <a:pt x="384" y="3800"/>
                    <a:pt x="384" y="3800"/>
                    <a:pt x="384" y="3800"/>
                  </a:cubicBezTo>
                  <a:cubicBezTo>
                    <a:pt x="398" y="3872"/>
                    <a:pt x="398" y="3872"/>
                    <a:pt x="398" y="3872"/>
                  </a:cubicBezTo>
                  <a:cubicBezTo>
                    <a:pt x="369" y="3872"/>
                    <a:pt x="369" y="3872"/>
                    <a:pt x="369" y="3872"/>
                  </a:cubicBezTo>
                  <a:cubicBezTo>
                    <a:pt x="398" y="3971"/>
                    <a:pt x="398" y="3971"/>
                    <a:pt x="398" y="3971"/>
                  </a:cubicBezTo>
                  <a:cubicBezTo>
                    <a:pt x="569" y="3928"/>
                    <a:pt x="569" y="3928"/>
                    <a:pt x="569" y="3928"/>
                  </a:cubicBezTo>
                  <a:cubicBezTo>
                    <a:pt x="583" y="4000"/>
                    <a:pt x="583" y="4000"/>
                    <a:pt x="583" y="4000"/>
                  </a:cubicBezTo>
                  <a:cubicBezTo>
                    <a:pt x="412" y="4042"/>
                    <a:pt x="412" y="4042"/>
                    <a:pt x="412" y="4042"/>
                  </a:cubicBezTo>
                  <a:cubicBezTo>
                    <a:pt x="441" y="4128"/>
                    <a:pt x="441" y="4128"/>
                    <a:pt x="441" y="4128"/>
                  </a:cubicBezTo>
                  <a:cubicBezTo>
                    <a:pt x="483" y="4128"/>
                    <a:pt x="483" y="4128"/>
                    <a:pt x="483" y="4128"/>
                  </a:cubicBezTo>
                  <a:lnTo>
                    <a:pt x="498" y="4184"/>
                  </a:lnTo>
                  <a:close/>
                  <a:moveTo>
                    <a:pt x="313" y="4170"/>
                  </a:moveTo>
                  <a:cubicBezTo>
                    <a:pt x="398" y="4142"/>
                    <a:pt x="398" y="4142"/>
                    <a:pt x="398" y="4142"/>
                  </a:cubicBezTo>
                  <a:cubicBezTo>
                    <a:pt x="369" y="4056"/>
                    <a:pt x="369" y="4056"/>
                    <a:pt x="369" y="4056"/>
                  </a:cubicBezTo>
                  <a:cubicBezTo>
                    <a:pt x="284" y="4071"/>
                    <a:pt x="284" y="4071"/>
                    <a:pt x="284" y="4071"/>
                  </a:cubicBezTo>
                  <a:lnTo>
                    <a:pt x="313" y="4170"/>
                  </a:lnTo>
                  <a:close/>
                  <a:moveTo>
                    <a:pt x="327" y="3886"/>
                  </a:moveTo>
                  <a:cubicBezTo>
                    <a:pt x="241" y="3914"/>
                    <a:pt x="241" y="3914"/>
                    <a:pt x="241" y="3914"/>
                  </a:cubicBezTo>
                  <a:cubicBezTo>
                    <a:pt x="270" y="4014"/>
                    <a:pt x="270" y="4014"/>
                    <a:pt x="270" y="4014"/>
                  </a:cubicBezTo>
                  <a:cubicBezTo>
                    <a:pt x="355" y="3985"/>
                    <a:pt x="355" y="3985"/>
                    <a:pt x="355" y="3985"/>
                  </a:cubicBezTo>
                  <a:lnTo>
                    <a:pt x="327" y="3886"/>
                  </a:lnTo>
                  <a:close/>
                  <a:moveTo>
                    <a:pt x="455" y="3245"/>
                  </a:moveTo>
                  <a:cubicBezTo>
                    <a:pt x="0" y="3231"/>
                    <a:pt x="0" y="3231"/>
                    <a:pt x="0" y="3231"/>
                  </a:cubicBezTo>
                  <a:cubicBezTo>
                    <a:pt x="14" y="2818"/>
                    <a:pt x="14" y="2818"/>
                    <a:pt x="14" y="2818"/>
                  </a:cubicBezTo>
                  <a:cubicBezTo>
                    <a:pt x="455" y="2847"/>
                    <a:pt x="455" y="2847"/>
                    <a:pt x="455" y="2847"/>
                  </a:cubicBezTo>
                  <a:cubicBezTo>
                    <a:pt x="455" y="2904"/>
                    <a:pt x="455" y="2904"/>
                    <a:pt x="455" y="2904"/>
                  </a:cubicBezTo>
                  <a:cubicBezTo>
                    <a:pt x="441" y="2904"/>
                    <a:pt x="441" y="2904"/>
                    <a:pt x="441" y="2904"/>
                  </a:cubicBezTo>
                  <a:cubicBezTo>
                    <a:pt x="426" y="3188"/>
                    <a:pt x="426" y="3188"/>
                    <a:pt x="426" y="3188"/>
                  </a:cubicBezTo>
                  <a:cubicBezTo>
                    <a:pt x="455" y="3188"/>
                    <a:pt x="455" y="3188"/>
                    <a:pt x="455" y="3188"/>
                  </a:cubicBezTo>
                  <a:lnTo>
                    <a:pt x="455" y="3245"/>
                  </a:lnTo>
                  <a:close/>
                  <a:moveTo>
                    <a:pt x="71" y="2889"/>
                  </a:moveTo>
                  <a:cubicBezTo>
                    <a:pt x="56" y="3174"/>
                    <a:pt x="56" y="3174"/>
                    <a:pt x="56" y="3174"/>
                  </a:cubicBezTo>
                  <a:cubicBezTo>
                    <a:pt x="369" y="3188"/>
                    <a:pt x="369" y="3188"/>
                    <a:pt x="369" y="3188"/>
                  </a:cubicBezTo>
                  <a:cubicBezTo>
                    <a:pt x="384" y="2904"/>
                    <a:pt x="384" y="2904"/>
                    <a:pt x="384" y="2904"/>
                  </a:cubicBezTo>
                  <a:lnTo>
                    <a:pt x="71" y="2889"/>
                  </a:lnTo>
                  <a:close/>
                  <a:moveTo>
                    <a:pt x="185" y="3160"/>
                  </a:moveTo>
                  <a:cubicBezTo>
                    <a:pt x="185" y="3074"/>
                    <a:pt x="185" y="3074"/>
                    <a:pt x="185" y="3074"/>
                  </a:cubicBezTo>
                  <a:cubicBezTo>
                    <a:pt x="142" y="3074"/>
                    <a:pt x="142" y="3074"/>
                    <a:pt x="142" y="3074"/>
                  </a:cubicBezTo>
                  <a:cubicBezTo>
                    <a:pt x="142" y="3160"/>
                    <a:pt x="142" y="3160"/>
                    <a:pt x="142" y="3160"/>
                  </a:cubicBezTo>
                  <a:cubicBezTo>
                    <a:pt x="85" y="3160"/>
                    <a:pt x="85" y="3160"/>
                    <a:pt x="85" y="3160"/>
                  </a:cubicBezTo>
                  <a:cubicBezTo>
                    <a:pt x="99" y="2904"/>
                    <a:pt x="99" y="2904"/>
                    <a:pt x="99" y="2904"/>
                  </a:cubicBezTo>
                  <a:cubicBezTo>
                    <a:pt x="142" y="2918"/>
                    <a:pt x="142" y="2918"/>
                    <a:pt x="142" y="2918"/>
                  </a:cubicBezTo>
                  <a:cubicBezTo>
                    <a:pt x="142" y="3003"/>
                    <a:pt x="142" y="3003"/>
                    <a:pt x="142" y="3003"/>
                  </a:cubicBezTo>
                  <a:cubicBezTo>
                    <a:pt x="185" y="3003"/>
                    <a:pt x="185" y="3003"/>
                    <a:pt x="185" y="3003"/>
                  </a:cubicBezTo>
                  <a:cubicBezTo>
                    <a:pt x="185" y="2918"/>
                    <a:pt x="185" y="2918"/>
                    <a:pt x="185" y="2918"/>
                  </a:cubicBezTo>
                  <a:cubicBezTo>
                    <a:pt x="241" y="2918"/>
                    <a:pt x="241" y="2918"/>
                    <a:pt x="241" y="2918"/>
                  </a:cubicBezTo>
                  <a:cubicBezTo>
                    <a:pt x="241" y="2946"/>
                    <a:pt x="241" y="2946"/>
                    <a:pt x="241" y="2946"/>
                  </a:cubicBezTo>
                  <a:cubicBezTo>
                    <a:pt x="270" y="2932"/>
                    <a:pt x="284" y="2918"/>
                    <a:pt x="284" y="2918"/>
                  </a:cubicBezTo>
                  <a:cubicBezTo>
                    <a:pt x="298" y="2946"/>
                    <a:pt x="298" y="2946"/>
                    <a:pt x="298" y="2946"/>
                  </a:cubicBezTo>
                  <a:cubicBezTo>
                    <a:pt x="298" y="2918"/>
                    <a:pt x="298" y="2918"/>
                    <a:pt x="298" y="2918"/>
                  </a:cubicBezTo>
                  <a:cubicBezTo>
                    <a:pt x="355" y="2918"/>
                    <a:pt x="355" y="2918"/>
                    <a:pt x="355" y="2918"/>
                  </a:cubicBezTo>
                  <a:cubicBezTo>
                    <a:pt x="341" y="3174"/>
                    <a:pt x="341" y="3174"/>
                    <a:pt x="341" y="3174"/>
                  </a:cubicBezTo>
                  <a:cubicBezTo>
                    <a:pt x="298" y="3174"/>
                    <a:pt x="298" y="3174"/>
                    <a:pt x="298" y="3174"/>
                  </a:cubicBezTo>
                  <a:cubicBezTo>
                    <a:pt x="298" y="3074"/>
                    <a:pt x="298" y="3074"/>
                    <a:pt x="298" y="3074"/>
                  </a:cubicBezTo>
                  <a:cubicBezTo>
                    <a:pt x="241" y="3074"/>
                    <a:pt x="241" y="3074"/>
                    <a:pt x="241" y="3074"/>
                  </a:cubicBezTo>
                  <a:cubicBezTo>
                    <a:pt x="227" y="3160"/>
                    <a:pt x="227" y="3160"/>
                    <a:pt x="227" y="3160"/>
                  </a:cubicBezTo>
                  <a:lnTo>
                    <a:pt x="185" y="3160"/>
                  </a:lnTo>
                  <a:close/>
                  <a:moveTo>
                    <a:pt x="256" y="3003"/>
                  </a:moveTo>
                  <a:cubicBezTo>
                    <a:pt x="241" y="2975"/>
                    <a:pt x="241" y="2975"/>
                    <a:pt x="241" y="2975"/>
                  </a:cubicBezTo>
                  <a:cubicBezTo>
                    <a:pt x="241" y="3017"/>
                    <a:pt x="241" y="3017"/>
                    <a:pt x="241" y="3017"/>
                  </a:cubicBezTo>
                  <a:cubicBezTo>
                    <a:pt x="298" y="3017"/>
                    <a:pt x="298" y="3017"/>
                    <a:pt x="298" y="3017"/>
                  </a:cubicBezTo>
                  <a:cubicBezTo>
                    <a:pt x="298" y="2975"/>
                    <a:pt x="298" y="2975"/>
                    <a:pt x="298" y="2975"/>
                  </a:cubicBezTo>
                  <a:cubicBezTo>
                    <a:pt x="284" y="2989"/>
                    <a:pt x="270" y="2989"/>
                    <a:pt x="256" y="3003"/>
                  </a:cubicBezTo>
                  <a:close/>
                  <a:moveTo>
                    <a:pt x="369" y="1921"/>
                  </a:moveTo>
                  <a:cubicBezTo>
                    <a:pt x="384" y="1964"/>
                    <a:pt x="384" y="1964"/>
                    <a:pt x="384" y="1964"/>
                  </a:cubicBezTo>
                  <a:cubicBezTo>
                    <a:pt x="384" y="1978"/>
                    <a:pt x="384" y="1978"/>
                    <a:pt x="369" y="1978"/>
                  </a:cubicBezTo>
                  <a:cubicBezTo>
                    <a:pt x="355" y="1978"/>
                    <a:pt x="327" y="1993"/>
                    <a:pt x="298" y="1993"/>
                  </a:cubicBezTo>
                  <a:cubicBezTo>
                    <a:pt x="284" y="1936"/>
                    <a:pt x="284" y="1936"/>
                    <a:pt x="284" y="1936"/>
                  </a:cubicBezTo>
                  <a:cubicBezTo>
                    <a:pt x="327" y="1921"/>
                    <a:pt x="369" y="1907"/>
                    <a:pt x="369" y="1921"/>
                  </a:cubicBezTo>
                  <a:close/>
                  <a:moveTo>
                    <a:pt x="270" y="1865"/>
                  </a:moveTo>
                  <a:cubicBezTo>
                    <a:pt x="298" y="1836"/>
                    <a:pt x="298" y="1836"/>
                    <a:pt x="298" y="1836"/>
                  </a:cubicBezTo>
                  <a:cubicBezTo>
                    <a:pt x="298" y="1822"/>
                    <a:pt x="298" y="1808"/>
                    <a:pt x="313" y="1808"/>
                  </a:cubicBezTo>
                  <a:cubicBezTo>
                    <a:pt x="313" y="1808"/>
                    <a:pt x="313" y="1808"/>
                    <a:pt x="313" y="1808"/>
                  </a:cubicBezTo>
                  <a:cubicBezTo>
                    <a:pt x="327" y="1822"/>
                    <a:pt x="327" y="1822"/>
                    <a:pt x="341" y="1822"/>
                  </a:cubicBezTo>
                  <a:cubicBezTo>
                    <a:pt x="540" y="1907"/>
                    <a:pt x="540" y="1907"/>
                    <a:pt x="540" y="1907"/>
                  </a:cubicBezTo>
                  <a:cubicBezTo>
                    <a:pt x="555" y="1865"/>
                    <a:pt x="555" y="1865"/>
                    <a:pt x="555" y="1865"/>
                  </a:cubicBezTo>
                  <a:cubicBezTo>
                    <a:pt x="612" y="1879"/>
                    <a:pt x="612" y="1879"/>
                    <a:pt x="612" y="1879"/>
                  </a:cubicBezTo>
                  <a:cubicBezTo>
                    <a:pt x="597" y="1936"/>
                    <a:pt x="597" y="1936"/>
                    <a:pt x="597" y="1936"/>
                  </a:cubicBezTo>
                  <a:cubicBezTo>
                    <a:pt x="725" y="1978"/>
                    <a:pt x="725" y="1978"/>
                    <a:pt x="725" y="1978"/>
                  </a:cubicBezTo>
                  <a:cubicBezTo>
                    <a:pt x="697" y="2036"/>
                    <a:pt x="697" y="2036"/>
                    <a:pt x="697" y="2036"/>
                  </a:cubicBezTo>
                  <a:cubicBezTo>
                    <a:pt x="583" y="1993"/>
                    <a:pt x="583" y="1993"/>
                    <a:pt x="583" y="1993"/>
                  </a:cubicBezTo>
                  <a:cubicBezTo>
                    <a:pt x="540" y="2135"/>
                    <a:pt x="540" y="2135"/>
                    <a:pt x="540" y="2135"/>
                  </a:cubicBezTo>
                  <a:cubicBezTo>
                    <a:pt x="498" y="2121"/>
                    <a:pt x="498" y="2121"/>
                    <a:pt x="498" y="2121"/>
                  </a:cubicBezTo>
                  <a:cubicBezTo>
                    <a:pt x="512" y="2135"/>
                    <a:pt x="512" y="2135"/>
                    <a:pt x="512" y="2135"/>
                  </a:cubicBezTo>
                  <a:cubicBezTo>
                    <a:pt x="498" y="2135"/>
                    <a:pt x="498" y="2135"/>
                    <a:pt x="498" y="2135"/>
                  </a:cubicBezTo>
                  <a:cubicBezTo>
                    <a:pt x="483" y="2135"/>
                    <a:pt x="469" y="2135"/>
                    <a:pt x="441" y="2149"/>
                  </a:cubicBezTo>
                  <a:cubicBezTo>
                    <a:pt x="626" y="2221"/>
                    <a:pt x="626" y="2221"/>
                    <a:pt x="626" y="2221"/>
                  </a:cubicBezTo>
                  <a:cubicBezTo>
                    <a:pt x="597" y="2278"/>
                    <a:pt x="597" y="2278"/>
                    <a:pt x="597" y="2278"/>
                  </a:cubicBezTo>
                  <a:cubicBezTo>
                    <a:pt x="441" y="2206"/>
                    <a:pt x="441" y="2206"/>
                    <a:pt x="441" y="2206"/>
                  </a:cubicBezTo>
                  <a:cubicBezTo>
                    <a:pt x="455" y="2221"/>
                    <a:pt x="455" y="2221"/>
                    <a:pt x="469" y="2235"/>
                  </a:cubicBezTo>
                  <a:cubicBezTo>
                    <a:pt x="483" y="2263"/>
                    <a:pt x="498" y="2278"/>
                    <a:pt x="512" y="2292"/>
                  </a:cubicBezTo>
                  <a:cubicBezTo>
                    <a:pt x="483" y="2306"/>
                    <a:pt x="469" y="2306"/>
                    <a:pt x="455" y="2320"/>
                  </a:cubicBezTo>
                  <a:cubicBezTo>
                    <a:pt x="455" y="2320"/>
                    <a:pt x="455" y="2320"/>
                    <a:pt x="455" y="2320"/>
                  </a:cubicBezTo>
                  <a:cubicBezTo>
                    <a:pt x="412" y="2249"/>
                    <a:pt x="384" y="2206"/>
                    <a:pt x="341" y="2178"/>
                  </a:cubicBezTo>
                  <a:cubicBezTo>
                    <a:pt x="313" y="2249"/>
                    <a:pt x="313" y="2249"/>
                    <a:pt x="313" y="2249"/>
                  </a:cubicBezTo>
                  <a:cubicBezTo>
                    <a:pt x="270" y="2235"/>
                    <a:pt x="270" y="2235"/>
                    <a:pt x="270" y="2235"/>
                  </a:cubicBezTo>
                  <a:cubicBezTo>
                    <a:pt x="298" y="2149"/>
                    <a:pt x="298" y="2149"/>
                    <a:pt x="298" y="2149"/>
                  </a:cubicBezTo>
                  <a:cubicBezTo>
                    <a:pt x="256" y="2135"/>
                    <a:pt x="256" y="2135"/>
                    <a:pt x="256" y="2135"/>
                  </a:cubicBezTo>
                  <a:cubicBezTo>
                    <a:pt x="241" y="2149"/>
                    <a:pt x="241" y="2178"/>
                    <a:pt x="227" y="2192"/>
                  </a:cubicBezTo>
                  <a:cubicBezTo>
                    <a:pt x="213" y="2192"/>
                    <a:pt x="199" y="2192"/>
                    <a:pt x="185" y="2192"/>
                  </a:cubicBezTo>
                  <a:cubicBezTo>
                    <a:pt x="199" y="2135"/>
                    <a:pt x="213" y="2078"/>
                    <a:pt x="227" y="2021"/>
                  </a:cubicBezTo>
                  <a:cubicBezTo>
                    <a:pt x="227" y="2021"/>
                    <a:pt x="241" y="2021"/>
                    <a:pt x="241" y="2007"/>
                  </a:cubicBezTo>
                  <a:cubicBezTo>
                    <a:pt x="256" y="2007"/>
                    <a:pt x="270" y="2007"/>
                    <a:pt x="270" y="2007"/>
                  </a:cubicBezTo>
                  <a:cubicBezTo>
                    <a:pt x="284" y="2007"/>
                    <a:pt x="284" y="2007"/>
                    <a:pt x="284" y="2007"/>
                  </a:cubicBezTo>
                  <a:cubicBezTo>
                    <a:pt x="284" y="2036"/>
                    <a:pt x="270" y="2050"/>
                    <a:pt x="270" y="2078"/>
                  </a:cubicBezTo>
                  <a:cubicBezTo>
                    <a:pt x="327" y="2093"/>
                    <a:pt x="327" y="2093"/>
                    <a:pt x="327" y="2093"/>
                  </a:cubicBezTo>
                  <a:cubicBezTo>
                    <a:pt x="355" y="2036"/>
                    <a:pt x="355" y="2036"/>
                    <a:pt x="355" y="2036"/>
                  </a:cubicBezTo>
                  <a:cubicBezTo>
                    <a:pt x="398" y="2050"/>
                    <a:pt x="398" y="2050"/>
                    <a:pt x="398" y="2050"/>
                  </a:cubicBezTo>
                  <a:cubicBezTo>
                    <a:pt x="369" y="2121"/>
                    <a:pt x="369" y="2121"/>
                    <a:pt x="369" y="2121"/>
                  </a:cubicBezTo>
                  <a:cubicBezTo>
                    <a:pt x="412" y="2135"/>
                    <a:pt x="412" y="2135"/>
                    <a:pt x="412" y="2135"/>
                  </a:cubicBezTo>
                  <a:cubicBezTo>
                    <a:pt x="398" y="2107"/>
                    <a:pt x="398" y="2107"/>
                    <a:pt x="398" y="2107"/>
                  </a:cubicBezTo>
                  <a:cubicBezTo>
                    <a:pt x="441" y="2093"/>
                    <a:pt x="469" y="2078"/>
                    <a:pt x="498" y="2078"/>
                  </a:cubicBezTo>
                  <a:cubicBezTo>
                    <a:pt x="498" y="2107"/>
                    <a:pt x="498" y="2107"/>
                    <a:pt x="498" y="2107"/>
                  </a:cubicBezTo>
                  <a:cubicBezTo>
                    <a:pt x="526" y="1978"/>
                    <a:pt x="526" y="1978"/>
                    <a:pt x="526" y="1978"/>
                  </a:cubicBezTo>
                  <a:lnTo>
                    <a:pt x="270" y="1865"/>
                  </a:lnTo>
                  <a:close/>
                  <a:moveTo>
                    <a:pt x="498" y="1978"/>
                  </a:moveTo>
                  <a:cubicBezTo>
                    <a:pt x="498" y="2036"/>
                    <a:pt x="498" y="2036"/>
                    <a:pt x="498" y="2036"/>
                  </a:cubicBezTo>
                  <a:cubicBezTo>
                    <a:pt x="469" y="2036"/>
                    <a:pt x="426" y="2036"/>
                    <a:pt x="398" y="2050"/>
                  </a:cubicBezTo>
                  <a:cubicBezTo>
                    <a:pt x="384" y="1993"/>
                    <a:pt x="384" y="1993"/>
                    <a:pt x="384" y="1993"/>
                  </a:cubicBezTo>
                  <a:cubicBezTo>
                    <a:pt x="426" y="1978"/>
                    <a:pt x="455" y="1978"/>
                    <a:pt x="498" y="1978"/>
                  </a:cubicBezTo>
                  <a:close/>
                  <a:moveTo>
                    <a:pt x="839" y="1153"/>
                  </a:moveTo>
                  <a:cubicBezTo>
                    <a:pt x="825" y="1139"/>
                    <a:pt x="796" y="1125"/>
                    <a:pt x="768" y="1110"/>
                  </a:cubicBezTo>
                  <a:cubicBezTo>
                    <a:pt x="768" y="1110"/>
                    <a:pt x="768" y="1110"/>
                    <a:pt x="782" y="1096"/>
                  </a:cubicBezTo>
                  <a:cubicBezTo>
                    <a:pt x="796" y="1082"/>
                    <a:pt x="796" y="1068"/>
                    <a:pt x="811" y="1054"/>
                  </a:cubicBezTo>
                  <a:cubicBezTo>
                    <a:pt x="811" y="1054"/>
                    <a:pt x="811" y="1054"/>
                    <a:pt x="825" y="1054"/>
                  </a:cubicBezTo>
                  <a:cubicBezTo>
                    <a:pt x="839" y="1068"/>
                    <a:pt x="867" y="1082"/>
                    <a:pt x="882" y="1096"/>
                  </a:cubicBezTo>
                  <a:cubicBezTo>
                    <a:pt x="867" y="1110"/>
                    <a:pt x="853" y="1139"/>
                    <a:pt x="839" y="1153"/>
                  </a:cubicBezTo>
                  <a:close/>
                  <a:moveTo>
                    <a:pt x="811" y="1210"/>
                  </a:moveTo>
                  <a:cubicBezTo>
                    <a:pt x="896" y="1110"/>
                    <a:pt x="896" y="1110"/>
                    <a:pt x="896" y="1110"/>
                  </a:cubicBezTo>
                  <a:cubicBezTo>
                    <a:pt x="896" y="1068"/>
                    <a:pt x="882" y="1039"/>
                    <a:pt x="867" y="982"/>
                  </a:cubicBezTo>
                  <a:cubicBezTo>
                    <a:pt x="896" y="968"/>
                    <a:pt x="924" y="954"/>
                    <a:pt x="939" y="954"/>
                  </a:cubicBezTo>
                  <a:cubicBezTo>
                    <a:pt x="939" y="954"/>
                    <a:pt x="939" y="954"/>
                    <a:pt x="939" y="968"/>
                  </a:cubicBezTo>
                  <a:cubicBezTo>
                    <a:pt x="939" y="982"/>
                    <a:pt x="939" y="982"/>
                    <a:pt x="939" y="982"/>
                  </a:cubicBezTo>
                  <a:cubicBezTo>
                    <a:pt x="939" y="982"/>
                    <a:pt x="939" y="997"/>
                    <a:pt x="939" y="1011"/>
                  </a:cubicBezTo>
                  <a:cubicBezTo>
                    <a:pt x="939" y="1025"/>
                    <a:pt x="953" y="1039"/>
                    <a:pt x="953" y="1054"/>
                  </a:cubicBezTo>
                  <a:cubicBezTo>
                    <a:pt x="1010" y="982"/>
                    <a:pt x="1010" y="982"/>
                    <a:pt x="1010" y="982"/>
                  </a:cubicBezTo>
                  <a:cubicBezTo>
                    <a:pt x="1095" y="1054"/>
                    <a:pt x="1095" y="1054"/>
                    <a:pt x="1095" y="1054"/>
                  </a:cubicBezTo>
                  <a:cubicBezTo>
                    <a:pt x="1053" y="1096"/>
                    <a:pt x="1053" y="1096"/>
                    <a:pt x="1053" y="1096"/>
                  </a:cubicBezTo>
                  <a:cubicBezTo>
                    <a:pt x="1010" y="1068"/>
                    <a:pt x="1010" y="1068"/>
                    <a:pt x="1010" y="1068"/>
                  </a:cubicBezTo>
                  <a:cubicBezTo>
                    <a:pt x="811" y="1295"/>
                    <a:pt x="811" y="1295"/>
                    <a:pt x="811" y="1295"/>
                  </a:cubicBezTo>
                  <a:cubicBezTo>
                    <a:pt x="853" y="1324"/>
                    <a:pt x="853" y="1324"/>
                    <a:pt x="853" y="1324"/>
                  </a:cubicBezTo>
                  <a:cubicBezTo>
                    <a:pt x="811" y="1366"/>
                    <a:pt x="811" y="1366"/>
                    <a:pt x="811" y="1366"/>
                  </a:cubicBezTo>
                  <a:cubicBezTo>
                    <a:pt x="725" y="1310"/>
                    <a:pt x="725" y="1310"/>
                    <a:pt x="725" y="1310"/>
                  </a:cubicBezTo>
                  <a:cubicBezTo>
                    <a:pt x="796" y="1224"/>
                    <a:pt x="796" y="1224"/>
                    <a:pt x="796" y="1224"/>
                  </a:cubicBezTo>
                  <a:cubicBezTo>
                    <a:pt x="768" y="1224"/>
                    <a:pt x="754" y="1224"/>
                    <a:pt x="711" y="1224"/>
                  </a:cubicBezTo>
                  <a:cubicBezTo>
                    <a:pt x="711" y="1210"/>
                    <a:pt x="725" y="1182"/>
                    <a:pt x="725" y="1153"/>
                  </a:cubicBezTo>
                  <a:cubicBezTo>
                    <a:pt x="768" y="1153"/>
                    <a:pt x="796" y="1167"/>
                    <a:pt x="811" y="1167"/>
                  </a:cubicBezTo>
                  <a:cubicBezTo>
                    <a:pt x="811" y="1167"/>
                    <a:pt x="811" y="1182"/>
                    <a:pt x="811" y="1210"/>
                  </a:cubicBezTo>
                  <a:cubicBezTo>
                    <a:pt x="811" y="1210"/>
                    <a:pt x="811" y="1210"/>
                    <a:pt x="811" y="1210"/>
                  </a:cubicBezTo>
                  <a:close/>
                  <a:moveTo>
                    <a:pt x="996" y="1224"/>
                  </a:moveTo>
                  <a:cubicBezTo>
                    <a:pt x="882" y="1338"/>
                    <a:pt x="882" y="1338"/>
                    <a:pt x="882" y="1338"/>
                  </a:cubicBezTo>
                  <a:cubicBezTo>
                    <a:pt x="853" y="1310"/>
                    <a:pt x="853" y="1310"/>
                    <a:pt x="853" y="1310"/>
                  </a:cubicBezTo>
                  <a:cubicBezTo>
                    <a:pt x="1024" y="1096"/>
                    <a:pt x="1024" y="1096"/>
                    <a:pt x="1024" y="1096"/>
                  </a:cubicBezTo>
                  <a:cubicBezTo>
                    <a:pt x="1053" y="1139"/>
                    <a:pt x="1053" y="1182"/>
                    <a:pt x="1038" y="1224"/>
                  </a:cubicBezTo>
                  <a:cubicBezTo>
                    <a:pt x="1038" y="1239"/>
                    <a:pt x="1038" y="1239"/>
                    <a:pt x="1038" y="1239"/>
                  </a:cubicBezTo>
                  <a:cubicBezTo>
                    <a:pt x="1152" y="1096"/>
                    <a:pt x="1152" y="1096"/>
                    <a:pt x="1152" y="1096"/>
                  </a:cubicBezTo>
                  <a:cubicBezTo>
                    <a:pt x="1195" y="1139"/>
                    <a:pt x="1195" y="1139"/>
                    <a:pt x="1195" y="1139"/>
                  </a:cubicBezTo>
                  <a:cubicBezTo>
                    <a:pt x="1081" y="1267"/>
                    <a:pt x="1081" y="1267"/>
                    <a:pt x="1081" y="1267"/>
                  </a:cubicBezTo>
                  <a:cubicBezTo>
                    <a:pt x="1124" y="1310"/>
                    <a:pt x="1124" y="1310"/>
                    <a:pt x="1124" y="1310"/>
                  </a:cubicBezTo>
                  <a:cubicBezTo>
                    <a:pt x="1167" y="1324"/>
                    <a:pt x="1152" y="1366"/>
                    <a:pt x="1095" y="1423"/>
                  </a:cubicBezTo>
                  <a:cubicBezTo>
                    <a:pt x="1081" y="1409"/>
                    <a:pt x="1053" y="1409"/>
                    <a:pt x="1038" y="1395"/>
                  </a:cubicBezTo>
                  <a:cubicBezTo>
                    <a:pt x="1038" y="1395"/>
                    <a:pt x="1038" y="1395"/>
                    <a:pt x="1038" y="1395"/>
                  </a:cubicBezTo>
                  <a:cubicBezTo>
                    <a:pt x="1067" y="1366"/>
                    <a:pt x="1067" y="1352"/>
                    <a:pt x="1067" y="1338"/>
                  </a:cubicBezTo>
                  <a:cubicBezTo>
                    <a:pt x="1038" y="1324"/>
                    <a:pt x="1038" y="1324"/>
                    <a:pt x="1038" y="1324"/>
                  </a:cubicBezTo>
                  <a:cubicBezTo>
                    <a:pt x="910" y="1466"/>
                    <a:pt x="910" y="1466"/>
                    <a:pt x="910" y="1466"/>
                  </a:cubicBezTo>
                  <a:cubicBezTo>
                    <a:pt x="867" y="1423"/>
                    <a:pt x="867" y="1423"/>
                    <a:pt x="867" y="1423"/>
                  </a:cubicBezTo>
                  <a:cubicBezTo>
                    <a:pt x="996" y="1281"/>
                    <a:pt x="996" y="1281"/>
                    <a:pt x="996" y="1281"/>
                  </a:cubicBezTo>
                  <a:cubicBezTo>
                    <a:pt x="981" y="1267"/>
                    <a:pt x="981" y="1267"/>
                    <a:pt x="981" y="1267"/>
                  </a:cubicBezTo>
                  <a:cubicBezTo>
                    <a:pt x="981" y="1267"/>
                    <a:pt x="981" y="1267"/>
                    <a:pt x="981" y="1253"/>
                  </a:cubicBezTo>
                  <a:cubicBezTo>
                    <a:pt x="981" y="1253"/>
                    <a:pt x="996" y="1239"/>
                    <a:pt x="996" y="1224"/>
                  </a:cubicBezTo>
                  <a:close/>
                  <a:moveTo>
                    <a:pt x="1593" y="470"/>
                  </a:moveTo>
                  <a:cubicBezTo>
                    <a:pt x="1693" y="413"/>
                    <a:pt x="1693" y="413"/>
                    <a:pt x="1693" y="413"/>
                  </a:cubicBezTo>
                  <a:cubicBezTo>
                    <a:pt x="1679" y="413"/>
                    <a:pt x="1665" y="399"/>
                    <a:pt x="1665" y="399"/>
                  </a:cubicBezTo>
                  <a:cubicBezTo>
                    <a:pt x="1650" y="399"/>
                    <a:pt x="1650" y="384"/>
                    <a:pt x="1650" y="384"/>
                  </a:cubicBezTo>
                  <a:cubicBezTo>
                    <a:pt x="1650" y="384"/>
                    <a:pt x="1665" y="370"/>
                    <a:pt x="1707" y="342"/>
                  </a:cubicBezTo>
                  <a:cubicBezTo>
                    <a:pt x="1707" y="356"/>
                    <a:pt x="1722" y="370"/>
                    <a:pt x="1750" y="384"/>
                  </a:cubicBezTo>
                  <a:cubicBezTo>
                    <a:pt x="1836" y="342"/>
                    <a:pt x="1836" y="342"/>
                    <a:pt x="1836" y="342"/>
                  </a:cubicBezTo>
                  <a:cubicBezTo>
                    <a:pt x="1878" y="427"/>
                    <a:pt x="1878" y="427"/>
                    <a:pt x="1878" y="427"/>
                  </a:cubicBezTo>
                  <a:cubicBezTo>
                    <a:pt x="1850" y="441"/>
                    <a:pt x="1850" y="441"/>
                    <a:pt x="1850" y="441"/>
                  </a:cubicBezTo>
                  <a:cubicBezTo>
                    <a:pt x="1878" y="470"/>
                    <a:pt x="1878" y="470"/>
                    <a:pt x="1878" y="470"/>
                  </a:cubicBezTo>
                  <a:cubicBezTo>
                    <a:pt x="1693" y="584"/>
                    <a:pt x="1693" y="584"/>
                    <a:pt x="1693" y="584"/>
                  </a:cubicBezTo>
                  <a:cubicBezTo>
                    <a:pt x="1665" y="541"/>
                    <a:pt x="1665" y="541"/>
                    <a:pt x="1665" y="541"/>
                  </a:cubicBezTo>
                  <a:cubicBezTo>
                    <a:pt x="1650" y="555"/>
                    <a:pt x="1650" y="555"/>
                    <a:pt x="1650" y="555"/>
                  </a:cubicBezTo>
                  <a:lnTo>
                    <a:pt x="1593" y="470"/>
                  </a:lnTo>
                  <a:close/>
                  <a:moveTo>
                    <a:pt x="1451" y="527"/>
                  </a:moveTo>
                  <a:cubicBezTo>
                    <a:pt x="1579" y="455"/>
                    <a:pt x="1579" y="455"/>
                    <a:pt x="1579" y="455"/>
                  </a:cubicBezTo>
                  <a:cubicBezTo>
                    <a:pt x="1579" y="484"/>
                    <a:pt x="1593" y="527"/>
                    <a:pt x="1608" y="555"/>
                  </a:cubicBezTo>
                  <a:cubicBezTo>
                    <a:pt x="1622" y="569"/>
                    <a:pt x="1622" y="598"/>
                    <a:pt x="1622" y="598"/>
                  </a:cubicBezTo>
                  <a:cubicBezTo>
                    <a:pt x="1650" y="612"/>
                    <a:pt x="1679" y="640"/>
                    <a:pt x="1693" y="655"/>
                  </a:cubicBezTo>
                  <a:cubicBezTo>
                    <a:pt x="1679" y="626"/>
                    <a:pt x="1679" y="626"/>
                    <a:pt x="1679" y="626"/>
                  </a:cubicBezTo>
                  <a:cubicBezTo>
                    <a:pt x="1921" y="484"/>
                    <a:pt x="1921" y="484"/>
                    <a:pt x="1921" y="484"/>
                  </a:cubicBezTo>
                  <a:cubicBezTo>
                    <a:pt x="1949" y="527"/>
                    <a:pt x="1949" y="527"/>
                    <a:pt x="1949" y="527"/>
                  </a:cubicBezTo>
                  <a:cubicBezTo>
                    <a:pt x="1878" y="569"/>
                    <a:pt x="1878" y="569"/>
                    <a:pt x="1878" y="569"/>
                  </a:cubicBezTo>
                  <a:cubicBezTo>
                    <a:pt x="1935" y="669"/>
                    <a:pt x="1935" y="669"/>
                    <a:pt x="1935" y="669"/>
                  </a:cubicBezTo>
                  <a:cubicBezTo>
                    <a:pt x="1935" y="669"/>
                    <a:pt x="1935" y="669"/>
                    <a:pt x="1949" y="669"/>
                  </a:cubicBezTo>
                  <a:cubicBezTo>
                    <a:pt x="1964" y="655"/>
                    <a:pt x="1964" y="655"/>
                    <a:pt x="1964" y="655"/>
                  </a:cubicBezTo>
                  <a:cubicBezTo>
                    <a:pt x="1978" y="655"/>
                    <a:pt x="1964" y="640"/>
                    <a:pt x="1949" y="612"/>
                  </a:cubicBezTo>
                  <a:cubicBezTo>
                    <a:pt x="1978" y="612"/>
                    <a:pt x="1992" y="612"/>
                    <a:pt x="2006" y="598"/>
                  </a:cubicBezTo>
                  <a:cubicBezTo>
                    <a:pt x="2035" y="655"/>
                    <a:pt x="2035" y="683"/>
                    <a:pt x="1992" y="698"/>
                  </a:cubicBezTo>
                  <a:cubicBezTo>
                    <a:pt x="1949" y="726"/>
                    <a:pt x="1949" y="726"/>
                    <a:pt x="1949" y="726"/>
                  </a:cubicBezTo>
                  <a:cubicBezTo>
                    <a:pt x="1921" y="740"/>
                    <a:pt x="1907" y="740"/>
                    <a:pt x="1893" y="726"/>
                  </a:cubicBezTo>
                  <a:cubicBezTo>
                    <a:pt x="1821" y="598"/>
                    <a:pt x="1821" y="598"/>
                    <a:pt x="1821" y="598"/>
                  </a:cubicBezTo>
                  <a:cubicBezTo>
                    <a:pt x="1807" y="612"/>
                    <a:pt x="1807" y="612"/>
                    <a:pt x="1807" y="612"/>
                  </a:cubicBezTo>
                  <a:cubicBezTo>
                    <a:pt x="1836" y="655"/>
                    <a:pt x="1850" y="698"/>
                    <a:pt x="1836" y="712"/>
                  </a:cubicBezTo>
                  <a:cubicBezTo>
                    <a:pt x="1836" y="740"/>
                    <a:pt x="1821" y="783"/>
                    <a:pt x="1793" y="826"/>
                  </a:cubicBezTo>
                  <a:cubicBezTo>
                    <a:pt x="1764" y="826"/>
                    <a:pt x="1750" y="812"/>
                    <a:pt x="1722" y="812"/>
                  </a:cubicBezTo>
                  <a:cubicBezTo>
                    <a:pt x="1793" y="755"/>
                    <a:pt x="1793" y="698"/>
                    <a:pt x="1764" y="640"/>
                  </a:cubicBezTo>
                  <a:cubicBezTo>
                    <a:pt x="1707" y="669"/>
                    <a:pt x="1707" y="669"/>
                    <a:pt x="1707" y="669"/>
                  </a:cubicBezTo>
                  <a:cubicBezTo>
                    <a:pt x="1736" y="712"/>
                    <a:pt x="1722" y="755"/>
                    <a:pt x="1679" y="783"/>
                  </a:cubicBezTo>
                  <a:cubicBezTo>
                    <a:pt x="1665" y="769"/>
                    <a:pt x="1665" y="755"/>
                    <a:pt x="1650" y="755"/>
                  </a:cubicBezTo>
                  <a:cubicBezTo>
                    <a:pt x="1722" y="869"/>
                    <a:pt x="1722" y="869"/>
                    <a:pt x="1722" y="869"/>
                  </a:cubicBezTo>
                  <a:cubicBezTo>
                    <a:pt x="1665" y="897"/>
                    <a:pt x="1665" y="897"/>
                    <a:pt x="1665" y="897"/>
                  </a:cubicBezTo>
                  <a:lnTo>
                    <a:pt x="1451" y="527"/>
                  </a:lnTo>
                  <a:close/>
                  <a:moveTo>
                    <a:pt x="1551" y="527"/>
                  </a:moveTo>
                  <a:cubicBezTo>
                    <a:pt x="1522" y="541"/>
                    <a:pt x="1522" y="541"/>
                    <a:pt x="1522" y="541"/>
                  </a:cubicBezTo>
                  <a:cubicBezTo>
                    <a:pt x="1636" y="740"/>
                    <a:pt x="1636" y="740"/>
                    <a:pt x="1636" y="740"/>
                  </a:cubicBezTo>
                  <a:cubicBezTo>
                    <a:pt x="1665" y="726"/>
                    <a:pt x="1665" y="712"/>
                    <a:pt x="1650" y="683"/>
                  </a:cubicBezTo>
                  <a:cubicBezTo>
                    <a:pt x="1636" y="655"/>
                    <a:pt x="1608" y="640"/>
                    <a:pt x="1579" y="640"/>
                  </a:cubicBezTo>
                  <a:cubicBezTo>
                    <a:pt x="1579" y="612"/>
                    <a:pt x="1565" y="569"/>
                    <a:pt x="1551" y="527"/>
                  </a:cubicBezTo>
                  <a:close/>
                  <a:moveTo>
                    <a:pt x="1821" y="441"/>
                  </a:moveTo>
                  <a:cubicBezTo>
                    <a:pt x="1793" y="413"/>
                    <a:pt x="1793" y="413"/>
                    <a:pt x="1793" y="413"/>
                  </a:cubicBezTo>
                  <a:cubicBezTo>
                    <a:pt x="1679" y="484"/>
                    <a:pt x="1679" y="484"/>
                    <a:pt x="1679" y="484"/>
                  </a:cubicBezTo>
                  <a:cubicBezTo>
                    <a:pt x="1693" y="527"/>
                    <a:pt x="1693" y="527"/>
                    <a:pt x="1693" y="527"/>
                  </a:cubicBezTo>
                  <a:lnTo>
                    <a:pt x="1821" y="441"/>
                  </a:lnTo>
                  <a:close/>
                  <a:moveTo>
                    <a:pt x="2448" y="256"/>
                  </a:moveTo>
                  <a:cubicBezTo>
                    <a:pt x="2448" y="199"/>
                    <a:pt x="2448" y="199"/>
                    <a:pt x="2448" y="199"/>
                  </a:cubicBezTo>
                  <a:cubicBezTo>
                    <a:pt x="2618" y="171"/>
                    <a:pt x="2618" y="171"/>
                    <a:pt x="2618" y="171"/>
                  </a:cubicBezTo>
                  <a:cubicBezTo>
                    <a:pt x="2590" y="43"/>
                    <a:pt x="2590" y="43"/>
                    <a:pt x="2590" y="43"/>
                  </a:cubicBezTo>
                  <a:cubicBezTo>
                    <a:pt x="2647" y="29"/>
                    <a:pt x="2647" y="29"/>
                    <a:pt x="2647" y="29"/>
                  </a:cubicBezTo>
                  <a:cubicBezTo>
                    <a:pt x="2661" y="29"/>
                    <a:pt x="2675" y="29"/>
                    <a:pt x="2675" y="29"/>
                  </a:cubicBezTo>
                  <a:cubicBezTo>
                    <a:pt x="2675" y="43"/>
                    <a:pt x="2675" y="43"/>
                    <a:pt x="2675" y="43"/>
                  </a:cubicBezTo>
                  <a:cubicBezTo>
                    <a:pt x="2675" y="57"/>
                    <a:pt x="2675" y="57"/>
                    <a:pt x="2675" y="71"/>
                  </a:cubicBezTo>
                  <a:cubicBezTo>
                    <a:pt x="2690" y="157"/>
                    <a:pt x="2690" y="157"/>
                    <a:pt x="2690" y="157"/>
                  </a:cubicBezTo>
                  <a:cubicBezTo>
                    <a:pt x="2860" y="128"/>
                    <a:pt x="2860" y="128"/>
                    <a:pt x="2860" y="128"/>
                  </a:cubicBezTo>
                  <a:cubicBezTo>
                    <a:pt x="2874" y="185"/>
                    <a:pt x="2874" y="185"/>
                    <a:pt x="2874" y="185"/>
                  </a:cubicBezTo>
                  <a:cubicBezTo>
                    <a:pt x="2704" y="214"/>
                    <a:pt x="2704" y="214"/>
                    <a:pt x="2704" y="214"/>
                  </a:cubicBezTo>
                  <a:cubicBezTo>
                    <a:pt x="2732" y="313"/>
                    <a:pt x="2817" y="370"/>
                    <a:pt x="2931" y="370"/>
                  </a:cubicBezTo>
                  <a:cubicBezTo>
                    <a:pt x="2917" y="399"/>
                    <a:pt x="2903" y="427"/>
                    <a:pt x="2888" y="455"/>
                  </a:cubicBezTo>
                  <a:cubicBezTo>
                    <a:pt x="2803" y="441"/>
                    <a:pt x="2732" y="384"/>
                    <a:pt x="2690" y="313"/>
                  </a:cubicBezTo>
                  <a:cubicBezTo>
                    <a:pt x="2675" y="384"/>
                    <a:pt x="2618" y="455"/>
                    <a:pt x="2533" y="527"/>
                  </a:cubicBezTo>
                  <a:cubicBezTo>
                    <a:pt x="2519" y="498"/>
                    <a:pt x="2504" y="484"/>
                    <a:pt x="2476" y="470"/>
                  </a:cubicBezTo>
                  <a:cubicBezTo>
                    <a:pt x="2590" y="413"/>
                    <a:pt x="2633" y="327"/>
                    <a:pt x="2618" y="228"/>
                  </a:cubicBezTo>
                  <a:lnTo>
                    <a:pt x="2448" y="256"/>
                  </a:lnTo>
                  <a:close/>
                  <a:moveTo>
                    <a:pt x="3615" y="57"/>
                  </a:moveTo>
                  <a:cubicBezTo>
                    <a:pt x="3885" y="100"/>
                    <a:pt x="3885" y="100"/>
                    <a:pt x="3885" y="100"/>
                  </a:cubicBezTo>
                  <a:cubicBezTo>
                    <a:pt x="3885" y="157"/>
                    <a:pt x="3885" y="157"/>
                    <a:pt x="3885" y="157"/>
                  </a:cubicBezTo>
                  <a:cubicBezTo>
                    <a:pt x="3586" y="100"/>
                    <a:pt x="3586" y="100"/>
                    <a:pt x="3586" y="100"/>
                  </a:cubicBezTo>
                  <a:cubicBezTo>
                    <a:pt x="3558" y="114"/>
                    <a:pt x="3558" y="114"/>
                    <a:pt x="3558" y="114"/>
                  </a:cubicBezTo>
                  <a:cubicBezTo>
                    <a:pt x="3842" y="171"/>
                    <a:pt x="3842" y="171"/>
                    <a:pt x="3842" y="171"/>
                  </a:cubicBezTo>
                  <a:cubicBezTo>
                    <a:pt x="3828" y="214"/>
                    <a:pt x="3828" y="214"/>
                    <a:pt x="3828" y="214"/>
                  </a:cubicBezTo>
                  <a:cubicBezTo>
                    <a:pt x="3529" y="157"/>
                    <a:pt x="3529" y="157"/>
                    <a:pt x="3529" y="157"/>
                  </a:cubicBezTo>
                  <a:cubicBezTo>
                    <a:pt x="3515" y="171"/>
                    <a:pt x="3501" y="185"/>
                    <a:pt x="3501" y="185"/>
                  </a:cubicBezTo>
                  <a:cubicBezTo>
                    <a:pt x="3486" y="171"/>
                    <a:pt x="3472" y="157"/>
                    <a:pt x="3458" y="142"/>
                  </a:cubicBezTo>
                  <a:cubicBezTo>
                    <a:pt x="3472" y="128"/>
                    <a:pt x="3501" y="114"/>
                    <a:pt x="3515" y="86"/>
                  </a:cubicBezTo>
                  <a:cubicBezTo>
                    <a:pt x="3529" y="57"/>
                    <a:pt x="3543" y="29"/>
                    <a:pt x="3572" y="0"/>
                  </a:cubicBezTo>
                  <a:cubicBezTo>
                    <a:pt x="3600" y="14"/>
                    <a:pt x="3629" y="29"/>
                    <a:pt x="3629" y="29"/>
                  </a:cubicBezTo>
                  <a:cubicBezTo>
                    <a:pt x="3629" y="29"/>
                    <a:pt x="3629" y="29"/>
                    <a:pt x="3629" y="29"/>
                  </a:cubicBezTo>
                  <a:cubicBezTo>
                    <a:pt x="3629" y="43"/>
                    <a:pt x="3615" y="43"/>
                    <a:pt x="3615" y="57"/>
                  </a:cubicBezTo>
                  <a:close/>
                  <a:moveTo>
                    <a:pt x="3814" y="242"/>
                  </a:moveTo>
                  <a:cubicBezTo>
                    <a:pt x="3800" y="313"/>
                    <a:pt x="3800" y="313"/>
                    <a:pt x="3800" y="313"/>
                  </a:cubicBezTo>
                  <a:cubicBezTo>
                    <a:pt x="3785" y="384"/>
                    <a:pt x="3785" y="427"/>
                    <a:pt x="3814" y="441"/>
                  </a:cubicBezTo>
                  <a:cubicBezTo>
                    <a:pt x="3814" y="441"/>
                    <a:pt x="3814" y="427"/>
                    <a:pt x="3828" y="384"/>
                  </a:cubicBezTo>
                  <a:cubicBezTo>
                    <a:pt x="3828" y="399"/>
                    <a:pt x="3856" y="413"/>
                    <a:pt x="3885" y="427"/>
                  </a:cubicBezTo>
                  <a:cubicBezTo>
                    <a:pt x="3856" y="498"/>
                    <a:pt x="3842" y="527"/>
                    <a:pt x="3814" y="512"/>
                  </a:cubicBezTo>
                  <a:cubicBezTo>
                    <a:pt x="3743" y="498"/>
                    <a:pt x="3714" y="427"/>
                    <a:pt x="3728" y="313"/>
                  </a:cubicBezTo>
                  <a:cubicBezTo>
                    <a:pt x="3728" y="285"/>
                    <a:pt x="3728" y="285"/>
                    <a:pt x="3728" y="285"/>
                  </a:cubicBezTo>
                  <a:cubicBezTo>
                    <a:pt x="3501" y="242"/>
                    <a:pt x="3501" y="242"/>
                    <a:pt x="3501" y="242"/>
                  </a:cubicBezTo>
                  <a:cubicBezTo>
                    <a:pt x="3515" y="185"/>
                    <a:pt x="3515" y="185"/>
                    <a:pt x="3515" y="185"/>
                  </a:cubicBezTo>
                  <a:lnTo>
                    <a:pt x="3814" y="242"/>
                  </a:lnTo>
                  <a:close/>
                  <a:moveTo>
                    <a:pt x="4639" y="441"/>
                  </a:moveTo>
                  <a:cubicBezTo>
                    <a:pt x="4625" y="470"/>
                    <a:pt x="4625" y="470"/>
                    <a:pt x="4625" y="470"/>
                  </a:cubicBezTo>
                  <a:cubicBezTo>
                    <a:pt x="4682" y="427"/>
                    <a:pt x="4710" y="399"/>
                    <a:pt x="4725" y="370"/>
                  </a:cubicBezTo>
                  <a:cubicBezTo>
                    <a:pt x="4739" y="399"/>
                    <a:pt x="4768" y="413"/>
                    <a:pt x="4782" y="427"/>
                  </a:cubicBezTo>
                  <a:cubicBezTo>
                    <a:pt x="4782" y="427"/>
                    <a:pt x="4782" y="427"/>
                    <a:pt x="4782" y="427"/>
                  </a:cubicBezTo>
                  <a:cubicBezTo>
                    <a:pt x="4768" y="427"/>
                    <a:pt x="4753" y="441"/>
                    <a:pt x="4739" y="455"/>
                  </a:cubicBezTo>
                  <a:cubicBezTo>
                    <a:pt x="4725" y="470"/>
                    <a:pt x="4725" y="470"/>
                    <a:pt x="4725" y="470"/>
                  </a:cubicBezTo>
                  <a:cubicBezTo>
                    <a:pt x="4867" y="555"/>
                    <a:pt x="4867" y="555"/>
                    <a:pt x="4867" y="555"/>
                  </a:cubicBezTo>
                  <a:cubicBezTo>
                    <a:pt x="4839" y="626"/>
                    <a:pt x="4796" y="683"/>
                    <a:pt x="4753" y="740"/>
                  </a:cubicBezTo>
                  <a:cubicBezTo>
                    <a:pt x="4739" y="769"/>
                    <a:pt x="4725" y="797"/>
                    <a:pt x="4710" y="826"/>
                  </a:cubicBezTo>
                  <a:cubicBezTo>
                    <a:pt x="4696" y="840"/>
                    <a:pt x="4682" y="854"/>
                    <a:pt x="4668" y="854"/>
                  </a:cubicBezTo>
                  <a:cubicBezTo>
                    <a:pt x="4654" y="854"/>
                    <a:pt x="4639" y="840"/>
                    <a:pt x="4597" y="812"/>
                  </a:cubicBezTo>
                  <a:cubicBezTo>
                    <a:pt x="4611" y="797"/>
                    <a:pt x="4611" y="769"/>
                    <a:pt x="4611" y="755"/>
                  </a:cubicBezTo>
                  <a:cubicBezTo>
                    <a:pt x="4654" y="783"/>
                    <a:pt x="4668" y="783"/>
                    <a:pt x="4696" y="726"/>
                  </a:cubicBezTo>
                  <a:cubicBezTo>
                    <a:pt x="4725" y="683"/>
                    <a:pt x="4753" y="640"/>
                    <a:pt x="4796" y="569"/>
                  </a:cubicBezTo>
                  <a:cubicBezTo>
                    <a:pt x="4782" y="569"/>
                    <a:pt x="4782" y="569"/>
                    <a:pt x="4782" y="569"/>
                  </a:cubicBezTo>
                  <a:cubicBezTo>
                    <a:pt x="4710" y="698"/>
                    <a:pt x="4611" y="755"/>
                    <a:pt x="4497" y="769"/>
                  </a:cubicBezTo>
                  <a:cubicBezTo>
                    <a:pt x="4497" y="740"/>
                    <a:pt x="4483" y="712"/>
                    <a:pt x="4469" y="698"/>
                  </a:cubicBezTo>
                  <a:cubicBezTo>
                    <a:pt x="4582" y="712"/>
                    <a:pt x="4668" y="655"/>
                    <a:pt x="4739" y="541"/>
                  </a:cubicBezTo>
                  <a:cubicBezTo>
                    <a:pt x="4725" y="541"/>
                    <a:pt x="4725" y="541"/>
                    <a:pt x="4725" y="541"/>
                  </a:cubicBezTo>
                  <a:cubicBezTo>
                    <a:pt x="4668" y="612"/>
                    <a:pt x="4597" y="669"/>
                    <a:pt x="4511" y="683"/>
                  </a:cubicBezTo>
                  <a:cubicBezTo>
                    <a:pt x="4511" y="669"/>
                    <a:pt x="4497" y="655"/>
                    <a:pt x="4483" y="640"/>
                  </a:cubicBezTo>
                  <a:cubicBezTo>
                    <a:pt x="4426" y="740"/>
                    <a:pt x="4426" y="740"/>
                    <a:pt x="4426" y="740"/>
                  </a:cubicBezTo>
                  <a:cubicBezTo>
                    <a:pt x="4383" y="712"/>
                    <a:pt x="4383" y="712"/>
                    <a:pt x="4383" y="712"/>
                  </a:cubicBezTo>
                  <a:cubicBezTo>
                    <a:pt x="4454" y="584"/>
                    <a:pt x="4454" y="584"/>
                    <a:pt x="4454" y="584"/>
                  </a:cubicBezTo>
                  <a:cubicBezTo>
                    <a:pt x="4440" y="584"/>
                    <a:pt x="4426" y="584"/>
                    <a:pt x="4412" y="569"/>
                  </a:cubicBezTo>
                  <a:cubicBezTo>
                    <a:pt x="4397" y="569"/>
                    <a:pt x="4383" y="569"/>
                    <a:pt x="4383" y="569"/>
                  </a:cubicBezTo>
                  <a:cubicBezTo>
                    <a:pt x="4383" y="569"/>
                    <a:pt x="4383" y="569"/>
                    <a:pt x="4383" y="555"/>
                  </a:cubicBezTo>
                  <a:cubicBezTo>
                    <a:pt x="4383" y="541"/>
                    <a:pt x="4383" y="512"/>
                    <a:pt x="4397" y="498"/>
                  </a:cubicBezTo>
                  <a:cubicBezTo>
                    <a:pt x="4483" y="527"/>
                    <a:pt x="4483" y="527"/>
                    <a:pt x="4483" y="527"/>
                  </a:cubicBezTo>
                  <a:cubicBezTo>
                    <a:pt x="4526" y="441"/>
                    <a:pt x="4526" y="441"/>
                    <a:pt x="4526" y="441"/>
                  </a:cubicBezTo>
                  <a:cubicBezTo>
                    <a:pt x="4511" y="427"/>
                    <a:pt x="4511" y="427"/>
                    <a:pt x="4511" y="427"/>
                  </a:cubicBezTo>
                  <a:cubicBezTo>
                    <a:pt x="4497" y="455"/>
                    <a:pt x="4483" y="470"/>
                    <a:pt x="4454" y="484"/>
                  </a:cubicBezTo>
                  <a:cubicBezTo>
                    <a:pt x="4440" y="470"/>
                    <a:pt x="4426" y="455"/>
                    <a:pt x="4412" y="441"/>
                  </a:cubicBezTo>
                  <a:cubicBezTo>
                    <a:pt x="4454" y="413"/>
                    <a:pt x="4483" y="370"/>
                    <a:pt x="4526" y="313"/>
                  </a:cubicBezTo>
                  <a:cubicBezTo>
                    <a:pt x="4554" y="327"/>
                    <a:pt x="4568" y="342"/>
                    <a:pt x="4568" y="342"/>
                  </a:cubicBezTo>
                  <a:cubicBezTo>
                    <a:pt x="4568" y="356"/>
                    <a:pt x="4568" y="356"/>
                    <a:pt x="4568" y="356"/>
                  </a:cubicBezTo>
                  <a:cubicBezTo>
                    <a:pt x="4554" y="356"/>
                    <a:pt x="4554" y="370"/>
                    <a:pt x="4540" y="384"/>
                  </a:cubicBezTo>
                  <a:cubicBezTo>
                    <a:pt x="4554" y="399"/>
                    <a:pt x="4554" y="399"/>
                    <a:pt x="4554" y="399"/>
                  </a:cubicBezTo>
                  <a:cubicBezTo>
                    <a:pt x="4597" y="313"/>
                    <a:pt x="4597" y="313"/>
                    <a:pt x="4597" y="313"/>
                  </a:cubicBezTo>
                  <a:cubicBezTo>
                    <a:pt x="4625" y="327"/>
                    <a:pt x="4639" y="327"/>
                    <a:pt x="4654" y="342"/>
                  </a:cubicBezTo>
                  <a:cubicBezTo>
                    <a:pt x="4654" y="342"/>
                    <a:pt x="4654" y="342"/>
                    <a:pt x="4654" y="342"/>
                  </a:cubicBezTo>
                  <a:cubicBezTo>
                    <a:pt x="4654" y="342"/>
                    <a:pt x="4654" y="342"/>
                    <a:pt x="4654" y="342"/>
                  </a:cubicBezTo>
                  <a:cubicBezTo>
                    <a:pt x="4654" y="356"/>
                    <a:pt x="4639" y="356"/>
                    <a:pt x="4625" y="384"/>
                  </a:cubicBezTo>
                  <a:cubicBezTo>
                    <a:pt x="4611" y="427"/>
                    <a:pt x="4611" y="427"/>
                    <a:pt x="4611" y="427"/>
                  </a:cubicBezTo>
                  <a:lnTo>
                    <a:pt x="4639" y="441"/>
                  </a:lnTo>
                  <a:close/>
                  <a:moveTo>
                    <a:pt x="4682" y="512"/>
                  </a:moveTo>
                  <a:cubicBezTo>
                    <a:pt x="4668" y="512"/>
                    <a:pt x="4668" y="512"/>
                    <a:pt x="4668" y="512"/>
                  </a:cubicBezTo>
                  <a:cubicBezTo>
                    <a:pt x="4654" y="527"/>
                    <a:pt x="4625" y="541"/>
                    <a:pt x="4597" y="555"/>
                  </a:cubicBezTo>
                  <a:cubicBezTo>
                    <a:pt x="4582" y="541"/>
                    <a:pt x="4582" y="527"/>
                    <a:pt x="4568" y="512"/>
                  </a:cubicBezTo>
                  <a:cubicBezTo>
                    <a:pt x="4582" y="498"/>
                    <a:pt x="4597" y="498"/>
                    <a:pt x="4611" y="484"/>
                  </a:cubicBezTo>
                  <a:cubicBezTo>
                    <a:pt x="4582" y="470"/>
                    <a:pt x="4582" y="470"/>
                    <a:pt x="4582" y="470"/>
                  </a:cubicBezTo>
                  <a:cubicBezTo>
                    <a:pt x="4540" y="541"/>
                    <a:pt x="4540" y="541"/>
                    <a:pt x="4540" y="541"/>
                  </a:cubicBezTo>
                  <a:cubicBezTo>
                    <a:pt x="4582" y="555"/>
                    <a:pt x="4582" y="555"/>
                    <a:pt x="4582" y="555"/>
                  </a:cubicBezTo>
                  <a:cubicBezTo>
                    <a:pt x="4582" y="555"/>
                    <a:pt x="4582" y="555"/>
                    <a:pt x="4568" y="555"/>
                  </a:cubicBezTo>
                  <a:cubicBezTo>
                    <a:pt x="4568" y="584"/>
                    <a:pt x="4568" y="584"/>
                    <a:pt x="4568" y="598"/>
                  </a:cubicBezTo>
                  <a:cubicBezTo>
                    <a:pt x="4511" y="584"/>
                    <a:pt x="4511" y="584"/>
                    <a:pt x="4511" y="584"/>
                  </a:cubicBezTo>
                  <a:cubicBezTo>
                    <a:pt x="4497" y="626"/>
                    <a:pt x="4497" y="626"/>
                    <a:pt x="4497" y="626"/>
                  </a:cubicBezTo>
                  <a:cubicBezTo>
                    <a:pt x="4568" y="626"/>
                    <a:pt x="4625" y="584"/>
                    <a:pt x="4682" y="512"/>
                  </a:cubicBezTo>
                  <a:close/>
                  <a:moveTo>
                    <a:pt x="5280" y="1239"/>
                  </a:moveTo>
                  <a:cubicBezTo>
                    <a:pt x="5322" y="1210"/>
                    <a:pt x="5322" y="1210"/>
                    <a:pt x="5322" y="1210"/>
                  </a:cubicBezTo>
                  <a:cubicBezTo>
                    <a:pt x="5379" y="1281"/>
                    <a:pt x="5379" y="1281"/>
                    <a:pt x="5379" y="1281"/>
                  </a:cubicBezTo>
                  <a:cubicBezTo>
                    <a:pt x="5393" y="1253"/>
                    <a:pt x="5393" y="1253"/>
                    <a:pt x="5393" y="1253"/>
                  </a:cubicBezTo>
                  <a:cubicBezTo>
                    <a:pt x="5337" y="1182"/>
                    <a:pt x="5337" y="1182"/>
                    <a:pt x="5337" y="1182"/>
                  </a:cubicBezTo>
                  <a:cubicBezTo>
                    <a:pt x="5522" y="1025"/>
                    <a:pt x="5522" y="1025"/>
                    <a:pt x="5522" y="1025"/>
                  </a:cubicBezTo>
                  <a:cubicBezTo>
                    <a:pt x="5693" y="1210"/>
                    <a:pt x="5693" y="1210"/>
                    <a:pt x="5693" y="1210"/>
                  </a:cubicBezTo>
                  <a:cubicBezTo>
                    <a:pt x="5507" y="1381"/>
                    <a:pt x="5507" y="1381"/>
                    <a:pt x="5507" y="1381"/>
                  </a:cubicBezTo>
                  <a:cubicBezTo>
                    <a:pt x="5436" y="1295"/>
                    <a:pt x="5436" y="1295"/>
                    <a:pt x="5436" y="1295"/>
                  </a:cubicBezTo>
                  <a:cubicBezTo>
                    <a:pt x="5408" y="1324"/>
                    <a:pt x="5408" y="1324"/>
                    <a:pt x="5408" y="1324"/>
                  </a:cubicBezTo>
                  <a:cubicBezTo>
                    <a:pt x="5479" y="1395"/>
                    <a:pt x="5479" y="1395"/>
                    <a:pt x="5479" y="1395"/>
                  </a:cubicBezTo>
                  <a:cubicBezTo>
                    <a:pt x="5436" y="1423"/>
                    <a:pt x="5436" y="1423"/>
                    <a:pt x="5436" y="1423"/>
                  </a:cubicBezTo>
                  <a:cubicBezTo>
                    <a:pt x="5379" y="1352"/>
                    <a:pt x="5379" y="1352"/>
                    <a:pt x="5379" y="1352"/>
                  </a:cubicBezTo>
                  <a:cubicBezTo>
                    <a:pt x="5337" y="1381"/>
                    <a:pt x="5337" y="1381"/>
                    <a:pt x="5337" y="1381"/>
                  </a:cubicBezTo>
                  <a:cubicBezTo>
                    <a:pt x="5422" y="1480"/>
                    <a:pt x="5422" y="1480"/>
                    <a:pt x="5422" y="1480"/>
                  </a:cubicBezTo>
                  <a:cubicBezTo>
                    <a:pt x="5379" y="1509"/>
                    <a:pt x="5379" y="1509"/>
                    <a:pt x="5379" y="1509"/>
                  </a:cubicBezTo>
                  <a:cubicBezTo>
                    <a:pt x="5180" y="1281"/>
                    <a:pt x="5180" y="1281"/>
                    <a:pt x="5180" y="1281"/>
                  </a:cubicBezTo>
                  <a:cubicBezTo>
                    <a:pt x="5223" y="1239"/>
                    <a:pt x="5223" y="1239"/>
                    <a:pt x="5223" y="1239"/>
                  </a:cubicBezTo>
                  <a:cubicBezTo>
                    <a:pt x="5308" y="1338"/>
                    <a:pt x="5308" y="1338"/>
                    <a:pt x="5308" y="1338"/>
                  </a:cubicBezTo>
                  <a:cubicBezTo>
                    <a:pt x="5337" y="1310"/>
                    <a:pt x="5337" y="1310"/>
                    <a:pt x="5337" y="1310"/>
                  </a:cubicBezTo>
                  <a:lnTo>
                    <a:pt x="5280" y="1239"/>
                  </a:lnTo>
                  <a:close/>
                  <a:moveTo>
                    <a:pt x="5393" y="968"/>
                  </a:moveTo>
                  <a:cubicBezTo>
                    <a:pt x="5351" y="925"/>
                    <a:pt x="5351" y="925"/>
                    <a:pt x="5351" y="925"/>
                  </a:cubicBezTo>
                  <a:cubicBezTo>
                    <a:pt x="5393" y="897"/>
                    <a:pt x="5393" y="897"/>
                    <a:pt x="5393" y="897"/>
                  </a:cubicBezTo>
                  <a:cubicBezTo>
                    <a:pt x="5507" y="1025"/>
                    <a:pt x="5507" y="1025"/>
                    <a:pt x="5507" y="1025"/>
                  </a:cubicBezTo>
                  <a:cubicBezTo>
                    <a:pt x="5465" y="1054"/>
                    <a:pt x="5465" y="1054"/>
                    <a:pt x="5465" y="1054"/>
                  </a:cubicBezTo>
                  <a:cubicBezTo>
                    <a:pt x="5436" y="1025"/>
                    <a:pt x="5436" y="1025"/>
                    <a:pt x="5436" y="1025"/>
                  </a:cubicBezTo>
                  <a:cubicBezTo>
                    <a:pt x="5379" y="1068"/>
                    <a:pt x="5379" y="1068"/>
                    <a:pt x="5379" y="1068"/>
                  </a:cubicBezTo>
                  <a:cubicBezTo>
                    <a:pt x="5408" y="1110"/>
                    <a:pt x="5408" y="1110"/>
                    <a:pt x="5408" y="1110"/>
                  </a:cubicBezTo>
                  <a:cubicBezTo>
                    <a:pt x="5365" y="1139"/>
                    <a:pt x="5365" y="1139"/>
                    <a:pt x="5365" y="1139"/>
                  </a:cubicBezTo>
                  <a:cubicBezTo>
                    <a:pt x="5337" y="1110"/>
                    <a:pt x="5337" y="1110"/>
                    <a:pt x="5337" y="1110"/>
                  </a:cubicBezTo>
                  <a:cubicBezTo>
                    <a:pt x="5266" y="1167"/>
                    <a:pt x="5266" y="1167"/>
                    <a:pt x="5266" y="1167"/>
                  </a:cubicBezTo>
                  <a:cubicBezTo>
                    <a:pt x="5280" y="1182"/>
                    <a:pt x="5294" y="1196"/>
                    <a:pt x="5308" y="1196"/>
                  </a:cubicBezTo>
                  <a:cubicBezTo>
                    <a:pt x="5294" y="1210"/>
                    <a:pt x="5294" y="1210"/>
                    <a:pt x="5294" y="1210"/>
                  </a:cubicBezTo>
                  <a:cubicBezTo>
                    <a:pt x="5280" y="1224"/>
                    <a:pt x="5266" y="1239"/>
                    <a:pt x="5266" y="1239"/>
                  </a:cubicBezTo>
                  <a:cubicBezTo>
                    <a:pt x="5251" y="1239"/>
                    <a:pt x="5237" y="1224"/>
                    <a:pt x="5223" y="1224"/>
                  </a:cubicBezTo>
                  <a:cubicBezTo>
                    <a:pt x="5180" y="1196"/>
                    <a:pt x="5152" y="1167"/>
                    <a:pt x="5123" y="1153"/>
                  </a:cubicBezTo>
                  <a:cubicBezTo>
                    <a:pt x="5138" y="1139"/>
                    <a:pt x="5152" y="1110"/>
                    <a:pt x="5152" y="1096"/>
                  </a:cubicBezTo>
                  <a:cubicBezTo>
                    <a:pt x="5180" y="1110"/>
                    <a:pt x="5195" y="1125"/>
                    <a:pt x="5209" y="1139"/>
                  </a:cubicBezTo>
                  <a:cubicBezTo>
                    <a:pt x="5294" y="1068"/>
                    <a:pt x="5294" y="1068"/>
                    <a:pt x="5294" y="1068"/>
                  </a:cubicBezTo>
                  <a:cubicBezTo>
                    <a:pt x="5251" y="1025"/>
                    <a:pt x="5251" y="1025"/>
                    <a:pt x="5251" y="1025"/>
                  </a:cubicBezTo>
                  <a:cubicBezTo>
                    <a:pt x="5294" y="982"/>
                    <a:pt x="5294" y="982"/>
                    <a:pt x="5294" y="982"/>
                  </a:cubicBezTo>
                  <a:cubicBezTo>
                    <a:pt x="5337" y="1025"/>
                    <a:pt x="5337" y="1025"/>
                    <a:pt x="5337" y="1025"/>
                  </a:cubicBezTo>
                  <a:lnTo>
                    <a:pt x="5393" y="968"/>
                  </a:lnTo>
                  <a:close/>
                  <a:moveTo>
                    <a:pt x="5522" y="1096"/>
                  </a:moveTo>
                  <a:cubicBezTo>
                    <a:pt x="5493" y="1125"/>
                    <a:pt x="5493" y="1125"/>
                    <a:pt x="5493" y="1125"/>
                  </a:cubicBezTo>
                  <a:cubicBezTo>
                    <a:pt x="5507" y="1153"/>
                    <a:pt x="5507" y="1153"/>
                    <a:pt x="5507" y="1153"/>
                  </a:cubicBezTo>
                  <a:cubicBezTo>
                    <a:pt x="5550" y="1125"/>
                    <a:pt x="5550" y="1125"/>
                    <a:pt x="5550" y="1125"/>
                  </a:cubicBezTo>
                  <a:lnTo>
                    <a:pt x="5522" y="1096"/>
                  </a:lnTo>
                  <a:close/>
                  <a:moveTo>
                    <a:pt x="5579" y="1167"/>
                  </a:moveTo>
                  <a:cubicBezTo>
                    <a:pt x="5550" y="1196"/>
                    <a:pt x="5550" y="1196"/>
                    <a:pt x="5550" y="1196"/>
                  </a:cubicBezTo>
                  <a:cubicBezTo>
                    <a:pt x="5579" y="1239"/>
                    <a:pt x="5579" y="1239"/>
                    <a:pt x="5579" y="1239"/>
                  </a:cubicBezTo>
                  <a:cubicBezTo>
                    <a:pt x="5607" y="1196"/>
                    <a:pt x="5607" y="1196"/>
                    <a:pt x="5607" y="1196"/>
                  </a:cubicBezTo>
                  <a:lnTo>
                    <a:pt x="5579" y="1167"/>
                  </a:lnTo>
                  <a:close/>
                  <a:moveTo>
                    <a:pt x="5450" y="1167"/>
                  </a:moveTo>
                  <a:cubicBezTo>
                    <a:pt x="5422" y="1196"/>
                    <a:pt x="5422" y="1196"/>
                    <a:pt x="5422" y="1196"/>
                  </a:cubicBezTo>
                  <a:cubicBezTo>
                    <a:pt x="5436" y="1224"/>
                    <a:pt x="5436" y="1224"/>
                    <a:pt x="5436" y="1224"/>
                  </a:cubicBezTo>
                  <a:cubicBezTo>
                    <a:pt x="5479" y="1196"/>
                    <a:pt x="5479" y="1196"/>
                    <a:pt x="5479" y="1196"/>
                  </a:cubicBezTo>
                  <a:lnTo>
                    <a:pt x="5450" y="1167"/>
                  </a:lnTo>
                  <a:close/>
                  <a:moveTo>
                    <a:pt x="5479" y="1267"/>
                  </a:moveTo>
                  <a:cubicBezTo>
                    <a:pt x="5507" y="1295"/>
                    <a:pt x="5507" y="1295"/>
                    <a:pt x="5507" y="1295"/>
                  </a:cubicBezTo>
                  <a:cubicBezTo>
                    <a:pt x="5536" y="1267"/>
                    <a:pt x="5536" y="1267"/>
                    <a:pt x="5536" y="1267"/>
                  </a:cubicBezTo>
                  <a:cubicBezTo>
                    <a:pt x="5507" y="1239"/>
                    <a:pt x="5507" y="1239"/>
                    <a:pt x="5507" y="1239"/>
                  </a:cubicBezTo>
                  <a:lnTo>
                    <a:pt x="5479" y="1267"/>
                  </a:lnTo>
                  <a:close/>
                  <a:moveTo>
                    <a:pt x="6006" y="1736"/>
                  </a:moveTo>
                  <a:cubicBezTo>
                    <a:pt x="6091" y="1907"/>
                    <a:pt x="6091" y="1907"/>
                    <a:pt x="6091" y="1907"/>
                  </a:cubicBezTo>
                  <a:cubicBezTo>
                    <a:pt x="6105" y="1907"/>
                    <a:pt x="6105" y="1907"/>
                    <a:pt x="6105" y="1907"/>
                  </a:cubicBezTo>
                  <a:cubicBezTo>
                    <a:pt x="6205" y="2121"/>
                    <a:pt x="6205" y="2121"/>
                    <a:pt x="6205" y="2121"/>
                  </a:cubicBezTo>
                  <a:cubicBezTo>
                    <a:pt x="6162" y="2149"/>
                    <a:pt x="6162" y="2149"/>
                    <a:pt x="6162" y="2149"/>
                  </a:cubicBezTo>
                  <a:cubicBezTo>
                    <a:pt x="6148" y="2121"/>
                    <a:pt x="6148" y="2121"/>
                    <a:pt x="6148" y="2121"/>
                  </a:cubicBezTo>
                  <a:cubicBezTo>
                    <a:pt x="6034" y="2164"/>
                    <a:pt x="6034" y="2164"/>
                    <a:pt x="6034" y="2164"/>
                  </a:cubicBezTo>
                  <a:cubicBezTo>
                    <a:pt x="6062" y="2221"/>
                    <a:pt x="6062" y="2221"/>
                    <a:pt x="6062" y="2221"/>
                  </a:cubicBezTo>
                  <a:cubicBezTo>
                    <a:pt x="6006" y="2235"/>
                    <a:pt x="6006" y="2235"/>
                    <a:pt x="6006" y="2235"/>
                  </a:cubicBezTo>
                  <a:cubicBezTo>
                    <a:pt x="5991" y="2192"/>
                    <a:pt x="5991" y="2192"/>
                    <a:pt x="5991" y="2192"/>
                  </a:cubicBezTo>
                  <a:cubicBezTo>
                    <a:pt x="5792" y="2278"/>
                    <a:pt x="5792" y="2278"/>
                    <a:pt x="5792" y="2278"/>
                  </a:cubicBezTo>
                  <a:cubicBezTo>
                    <a:pt x="5764" y="2221"/>
                    <a:pt x="5764" y="2221"/>
                    <a:pt x="5764" y="2221"/>
                  </a:cubicBezTo>
                  <a:cubicBezTo>
                    <a:pt x="5963" y="2135"/>
                    <a:pt x="5963" y="2135"/>
                    <a:pt x="5963" y="2135"/>
                  </a:cubicBezTo>
                  <a:cubicBezTo>
                    <a:pt x="5949" y="2093"/>
                    <a:pt x="5949" y="2093"/>
                    <a:pt x="5949" y="2093"/>
                  </a:cubicBezTo>
                  <a:cubicBezTo>
                    <a:pt x="5934" y="2093"/>
                    <a:pt x="5934" y="2093"/>
                    <a:pt x="5934" y="2093"/>
                  </a:cubicBezTo>
                  <a:cubicBezTo>
                    <a:pt x="5863" y="2135"/>
                    <a:pt x="5792" y="2135"/>
                    <a:pt x="5721" y="2107"/>
                  </a:cubicBezTo>
                  <a:cubicBezTo>
                    <a:pt x="5721" y="2093"/>
                    <a:pt x="5721" y="2064"/>
                    <a:pt x="5721" y="2036"/>
                  </a:cubicBezTo>
                  <a:cubicBezTo>
                    <a:pt x="5778" y="2078"/>
                    <a:pt x="5835" y="2078"/>
                    <a:pt x="5906" y="2050"/>
                  </a:cubicBezTo>
                  <a:cubicBezTo>
                    <a:pt x="5920" y="2036"/>
                    <a:pt x="5920" y="2036"/>
                    <a:pt x="5920" y="2036"/>
                  </a:cubicBezTo>
                  <a:cubicBezTo>
                    <a:pt x="5892" y="1993"/>
                    <a:pt x="5892" y="1993"/>
                    <a:pt x="5892" y="1993"/>
                  </a:cubicBezTo>
                  <a:cubicBezTo>
                    <a:pt x="5778" y="2050"/>
                    <a:pt x="5778" y="2050"/>
                    <a:pt x="5778" y="2050"/>
                  </a:cubicBezTo>
                  <a:cubicBezTo>
                    <a:pt x="5749" y="2007"/>
                    <a:pt x="5749" y="2007"/>
                    <a:pt x="5749" y="2007"/>
                  </a:cubicBezTo>
                  <a:cubicBezTo>
                    <a:pt x="5764" y="1993"/>
                    <a:pt x="5764" y="1993"/>
                    <a:pt x="5764" y="1993"/>
                  </a:cubicBezTo>
                  <a:cubicBezTo>
                    <a:pt x="5749" y="1964"/>
                    <a:pt x="5749" y="1964"/>
                    <a:pt x="5749" y="1964"/>
                  </a:cubicBezTo>
                  <a:cubicBezTo>
                    <a:pt x="5707" y="1978"/>
                    <a:pt x="5707" y="1978"/>
                    <a:pt x="5707" y="1978"/>
                  </a:cubicBezTo>
                  <a:cubicBezTo>
                    <a:pt x="5693" y="1921"/>
                    <a:pt x="5693" y="1921"/>
                    <a:pt x="5693" y="1921"/>
                  </a:cubicBezTo>
                  <a:cubicBezTo>
                    <a:pt x="5792" y="1879"/>
                    <a:pt x="5792" y="1879"/>
                    <a:pt x="5792" y="1879"/>
                  </a:cubicBezTo>
                  <a:cubicBezTo>
                    <a:pt x="5778" y="1865"/>
                    <a:pt x="5778" y="1865"/>
                    <a:pt x="5778" y="1865"/>
                  </a:cubicBezTo>
                  <a:cubicBezTo>
                    <a:pt x="5778" y="1865"/>
                    <a:pt x="5778" y="1850"/>
                    <a:pt x="5792" y="1836"/>
                  </a:cubicBezTo>
                  <a:cubicBezTo>
                    <a:pt x="5792" y="1836"/>
                    <a:pt x="5806" y="1822"/>
                    <a:pt x="5806" y="1808"/>
                  </a:cubicBezTo>
                  <a:cubicBezTo>
                    <a:pt x="5863" y="1822"/>
                    <a:pt x="5934" y="1822"/>
                    <a:pt x="5991" y="1808"/>
                  </a:cubicBezTo>
                  <a:cubicBezTo>
                    <a:pt x="5963" y="1751"/>
                    <a:pt x="5963" y="1751"/>
                    <a:pt x="5963" y="1751"/>
                  </a:cubicBezTo>
                  <a:lnTo>
                    <a:pt x="6006" y="1736"/>
                  </a:lnTo>
                  <a:close/>
                  <a:moveTo>
                    <a:pt x="6006" y="2107"/>
                  </a:moveTo>
                  <a:cubicBezTo>
                    <a:pt x="6119" y="2064"/>
                    <a:pt x="6119" y="2064"/>
                    <a:pt x="6119" y="2064"/>
                  </a:cubicBezTo>
                  <a:cubicBezTo>
                    <a:pt x="6105" y="2021"/>
                    <a:pt x="6105" y="2021"/>
                    <a:pt x="6105" y="2021"/>
                  </a:cubicBezTo>
                  <a:cubicBezTo>
                    <a:pt x="5991" y="2078"/>
                    <a:pt x="5991" y="2078"/>
                    <a:pt x="5991" y="2078"/>
                  </a:cubicBezTo>
                  <a:lnTo>
                    <a:pt x="6006" y="2107"/>
                  </a:lnTo>
                  <a:close/>
                  <a:moveTo>
                    <a:pt x="5934" y="1879"/>
                  </a:moveTo>
                  <a:cubicBezTo>
                    <a:pt x="5977" y="1964"/>
                    <a:pt x="5977" y="1964"/>
                    <a:pt x="5977" y="1964"/>
                  </a:cubicBezTo>
                  <a:cubicBezTo>
                    <a:pt x="5949" y="1978"/>
                    <a:pt x="5949" y="1978"/>
                    <a:pt x="5949" y="1978"/>
                  </a:cubicBezTo>
                  <a:cubicBezTo>
                    <a:pt x="5963" y="2021"/>
                    <a:pt x="5963" y="2021"/>
                    <a:pt x="5963" y="2021"/>
                  </a:cubicBezTo>
                  <a:cubicBezTo>
                    <a:pt x="6077" y="1964"/>
                    <a:pt x="6077" y="1964"/>
                    <a:pt x="6077" y="1964"/>
                  </a:cubicBezTo>
                  <a:cubicBezTo>
                    <a:pt x="6062" y="1936"/>
                    <a:pt x="6062" y="1936"/>
                    <a:pt x="6062" y="1936"/>
                  </a:cubicBezTo>
                  <a:cubicBezTo>
                    <a:pt x="6048" y="1936"/>
                    <a:pt x="6048" y="1936"/>
                    <a:pt x="6048" y="1936"/>
                  </a:cubicBezTo>
                  <a:cubicBezTo>
                    <a:pt x="6020" y="1865"/>
                    <a:pt x="6020" y="1865"/>
                    <a:pt x="6020" y="1865"/>
                  </a:cubicBezTo>
                  <a:cubicBezTo>
                    <a:pt x="6006" y="1865"/>
                    <a:pt x="6006" y="1865"/>
                    <a:pt x="5991" y="1865"/>
                  </a:cubicBezTo>
                  <a:cubicBezTo>
                    <a:pt x="5963" y="1879"/>
                    <a:pt x="5949" y="1879"/>
                    <a:pt x="5934" y="1879"/>
                  </a:cubicBezTo>
                  <a:close/>
                  <a:moveTo>
                    <a:pt x="5892" y="1893"/>
                  </a:moveTo>
                  <a:cubicBezTo>
                    <a:pt x="5792" y="1936"/>
                    <a:pt x="5792" y="1936"/>
                    <a:pt x="5792" y="1936"/>
                  </a:cubicBezTo>
                  <a:cubicBezTo>
                    <a:pt x="5806" y="1978"/>
                    <a:pt x="5806" y="1978"/>
                    <a:pt x="5806" y="1978"/>
                  </a:cubicBezTo>
                  <a:cubicBezTo>
                    <a:pt x="5906" y="1921"/>
                    <a:pt x="5906" y="1921"/>
                    <a:pt x="5906" y="1921"/>
                  </a:cubicBezTo>
                  <a:lnTo>
                    <a:pt x="5892" y="1893"/>
                  </a:lnTo>
                  <a:close/>
                  <a:moveTo>
                    <a:pt x="6333" y="3017"/>
                  </a:moveTo>
                  <a:cubicBezTo>
                    <a:pt x="6347" y="3174"/>
                    <a:pt x="6347" y="3174"/>
                    <a:pt x="6347" y="3174"/>
                  </a:cubicBezTo>
                  <a:cubicBezTo>
                    <a:pt x="6262" y="3188"/>
                    <a:pt x="6262" y="3188"/>
                    <a:pt x="6262" y="3188"/>
                  </a:cubicBezTo>
                  <a:cubicBezTo>
                    <a:pt x="6248" y="3131"/>
                    <a:pt x="6248" y="3131"/>
                    <a:pt x="6248" y="3131"/>
                  </a:cubicBezTo>
                  <a:cubicBezTo>
                    <a:pt x="6290" y="3117"/>
                    <a:pt x="6290" y="3117"/>
                    <a:pt x="6290" y="3117"/>
                  </a:cubicBezTo>
                  <a:cubicBezTo>
                    <a:pt x="6262" y="2847"/>
                    <a:pt x="6262" y="2847"/>
                    <a:pt x="6262" y="2847"/>
                  </a:cubicBezTo>
                  <a:cubicBezTo>
                    <a:pt x="6219" y="2847"/>
                    <a:pt x="6219" y="2847"/>
                    <a:pt x="6219" y="2847"/>
                  </a:cubicBezTo>
                  <a:cubicBezTo>
                    <a:pt x="6219" y="2790"/>
                    <a:pt x="6219" y="2790"/>
                    <a:pt x="6219" y="2790"/>
                  </a:cubicBezTo>
                  <a:cubicBezTo>
                    <a:pt x="6319" y="2775"/>
                    <a:pt x="6319" y="2775"/>
                    <a:pt x="6319" y="2775"/>
                  </a:cubicBezTo>
                  <a:cubicBezTo>
                    <a:pt x="6333" y="2946"/>
                    <a:pt x="6333" y="2946"/>
                    <a:pt x="6333" y="2946"/>
                  </a:cubicBezTo>
                  <a:cubicBezTo>
                    <a:pt x="6347" y="2946"/>
                    <a:pt x="6361" y="2932"/>
                    <a:pt x="6376" y="2932"/>
                  </a:cubicBezTo>
                  <a:cubicBezTo>
                    <a:pt x="6376" y="2932"/>
                    <a:pt x="6376" y="2946"/>
                    <a:pt x="6376" y="2960"/>
                  </a:cubicBezTo>
                  <a:cubicBezTo>
                    <a:pt x="6390" y="2989"/>
                    <a:pt x="6390" y="3003"/>
                    <a:pt x="6390" y="3003"/>
                  </a:cubicBezTo>
                  <a:cubicBezTo>
                    <a:pt x="6376" y="3003"/>
                    <a:pt x="6376" y="3003"/>
                    <a:pt x="6361" y="3003"/>
                  </a:cubicBezTo>
                  <a:cubicBezTo>
                    <a:pt x="6347" y="3017"/>
                    <a:pt x="6347" y="3017"/>
                    <a:pt x="6333" y="3017"/>
                  </a:cubicBezTo>
                  <a:close/>
                  <a:moveTo>
                    <a:pt x="6134" y="2847"/>
                  </a:moveTo>
                  <a:cubicBezTo>
                    <a:pt x="6162" y="2790"/>
                    <a:pt x="6162" y="2790"/>
                    <a:pt x="6162" y="2790"/>
                  </a:cubicBezTo>
                  <a:cubicBezTo>
                    <a:pt x="6191" y="2832"/>
                    <a:pt x="6219" y="2875"/>
                    <a:pt x="6262" y="2918"/>
                  </a:cubicBezTo>
                  <a:cubicBezTo>
                    <a:pt x="6262" y="2932"/>
                    <a:pt x="6248" y="2946"/>
                    <a:pt x="6233" y="2975"/>
                  </a:cubicBezTo>
                  <a:cubicBezTo>
                    <a:pt x="6233" y="2975"/>
                    <a:pt x="6233" y="2975"/>
                    <a:pt x="6233" y="2960"/>
                  </a:cubicBezTo>
                  <a:cubicBezTo>
                    <a:pt x="6219" y="2960"/>
                    <a:pt x="6219" y="2960"/>
                    <a:pt x="6219" y="2960"/>
                  </a:cubicBezTo>
                  <a:cubicBezTo>
                    <a:pt x="6191" y="2918"/>
                    <a:pt x="6162" y="2875"/>
                    <a:pt x="6134" y="2847"/>
                  </a:cubicBezTo>
                  <a:close/>
                  <a:moveTo>
                    <a:pt x="6205" y="3188"/>
                  </a:moveTo>
                  <a:cubicBezTo>
                    <a:pt x="6148" y="3145"/>
                    <a:pt x="6148" y="3145"/>
                    <a:pt x="6148" y="3145"/>
                  </a:cubicBezTo>
                  <a:cubicBezTo>
                    <a:pt x="6162" y="3117"/>
                    <a:pt x="6191" y="3074"/>
                    <a:pt x="6219" y="3017"/>
                  </a:cubicBezTo>
                  <a:cubicBezTo>
                    <a:pt x="6219" y="3003"/>
                    <a:pt x="6233" y="3003"/>
                    <a:pt x="6233" y="3003"/>
                  </a:cubicBezTo>
                  <a:cubicBezTo>
                    <a:pt x="6248" y="3017"/>
                    <a:pt x="6262" y="3032"/>
                    <a:pt x="6276" y="3046"/>
                  </a:cubicBezTo>
                  <a:cubicBezTo>
                    <a:pt x="6248" y="3103"/>
                    <a:pt x="6219" y="3145"/>
                    <a:pt x="6205" y="3188"/>
                  </a:cubicBezTo>
                  <a:close/>
                  <a:moveTo>
                    <a:pt x="6148" y="3003"/>
                  </a:moveTo>
                  <a:cubicBezTo>
                    <a:pt x="6148" y="3103"/>
                    <a:pt x="6148" y="3103"/>
                    <a:pt x="6148" y="3103"/>
                  </a:cubicBezTo>
                  <a:cubicBezTo>
                    <a:pt x="6020" y="3117"/>
                    <a:pt x="6020" y="3117"/>
                    <a:pt x="6020" y="3117"/>
                  </a:cubicBezTo>
                  <a:cubicBezTo>
                    <a:pt x="6006" y="3117"/>
                    <a:pt x="6006" y="3117"/>
                    <a:pt x="6006" y="3131"/>
                  </a:cubicBezTo>
                  <a:cubicBezTo>
                    <a:pt x="6006" y="3145"/>
                    <a:pt x="6006" y="3145"/>
                    <a:pt x="6006" y="3145"/>
                  </a:cubicBezTo>
                  <a:cubicBezTo>
                    <a:pt x="6006" y="3160"/>
                    <a:pt x="6020" y="3174"/>
                    <a:pt x="6062" y="3174"/>
                  </a:cubicBezTo>
                  <a:cubicBezTo>
                    <a:pt x="6048" y="3188"/>
                    <a:pt x="6048" y="3217"/>
                    <a:pt x="6048" y="3231"/>
                  </a:cubicBezTo>
                  <a:cubicBezTo>
                    <a:pt x="5977" y="3245"/>
                    <a:pt x="5949" y="3231"/>
                    <a:pt x="5949" y="3188"/>
                  </a:cubicBezTo>
                  <a:cubicBezTo>
                    <a:pt x="5949" y="3117"/>
                    <a:pt x="5949" y="3117"/>
                    <a:pt x="5949" y="3117"/>
                  </a:cubicBezTo>
                  <a:cubicBezTo>
                    <a:pt x="5949" y="3074"/>
                    <a:pt x="5949" y="3060"/>
                    <a:pt x="5977" y="3060"/>
                  </a:cubicBezTo>
                  <a:cubicBezTo>
                    <a:pt x="6091" y="3046"/>
                    <a:pt x="6091" y="3046"/>
                    <a:pt x="6091" y="3046"/>
                  </a:cubicBezTo>
                  <a:cubicBezTo>
                    <a:pt x="6091" y="3003"/>
                    <a:pt x="6091" y="3003"/>
                    <a:pt x="6091" y="3003"/>
                  </a:cubicBezTo>
                  <a:cubicBezTo>
                    <a:pt x="6006" y="2989"/>
                    <a:pt x="5949" y="2946"/>
                    <a:pt x="5906" y="2832"/>
                  </a:cubicBezTo>
                  <a:cubicBezTo>
                    <a:pt x="5920" y="2832"/>
                    <a:pt x="5949" y="2804"/>
                    <a:pt x="5963" y="2790"/>
                  </a:cubicBezTo>
                  <a:cubicBezTo>
                    <a:pt x="5991" y="2875"/>
                    <a:pt x="6020" y="2932"/>
                    <a:pt x="6077" y="2932"/>
                  </a:cubicBezTo>
                  <a:cubicBezTo>
                    <a:pt x="6077" y="2818"/>
                    <a:pt x="6077" y="2818"/>
                    <a:pt x="6077" y="2818"/>
                  </a:cubicBezTo>
                  <a:cubicBezTo>
                    <a:pt x="6119" y="2818"/>
                    <a:pt x="6119" y="2818"/>
                    <a:pt x="6119" y="2818"/>
                  </a:cubicBezTo>
                  <a:cubicBezTo>
                    <a:pt x="6134" y="2932"/>
                    <a:pt x="6134" y="2932"/>
                    <a:pt x="6134" y="2932"/>
                  </a:cubicBezTo>
                  <a:cubicBezTo>
                    <a:pt x="6134" y="2932"/>
                    <a:pt x="6148" y="2932"/>
                    <a:pt x="6162" y="2932"/>
                  </a:cubicBezTo>
                  <a:cubicBezTo>
                    <a:pt x="6176" y="2932"/>
                    <a:pt x="6191" y="2932"/>
                    <a:pt x="6191" y="2932"/>
                  </a:cubicBezTo>
                  <a:cubicBezTo>
                    <a:pt x="6205" y="2960"/>
                    <a:pt x="6205" y="2975"/>
                    <a:pt x="6205" y="2989"/>
                  </a:cubicBezTo>
                  <a:cubicBezTo>
                    <a:pt x="6205" y="3003"/>
                    <a:pt x="6205" y="3017"/>
                    <a:pt x="6205" y="3017"/>
                  </a:cubicBezTo>
                  <a:cubicBezTo>
                    <a:pt x="6191" y="3017"/>
                    <a:pt x="6191" y="3017"/>
                    <a:pt x="6191" y="3003"/>
                  </a:cubicBezTo>
                  <a:cubicBezTo>
                    <a:pt x="6162" y="3003"/>
                    <a:pt x="6162" y="3003"/>
                    <a:pt x="6148" y="3003"/>
                  </a:cubicBezTo>
                  <a:close/>
                  <a:moveTo>
                    <a:pt x="6233" y="3886"/>
                  </a:moveTo>
                  <a:cubicBezTo>
                    <a:pt x="6176" y="3886"/>
                    <a:pt x="6176" y="3886"/>
                    <a:pt x="6176" y="3886"/>
                  </a:cubicBezTo>
                  <a:cubicBezTo>
                    <a:pt x="6148" y="3985"/>
                    <a:pt x="6148" y="3985"/>
                    <a:pt x="6148" y="3985"/>
                  </a:cubicBezTo>
                  <a:cubicBezTo>
                    <a:pt x="5963" y="3943"/>
                    <a:pt x="5963" y="3943"/>
                    <a:pt x="5963" y="3943"/>
                  </a:cubicBezTo>
                  <a:cubicBezTo>
                    <a:pt x="5991" y="3886"/>
                    <a:pt x="5991" y="3886"/>
                    <a:pt x="5991" y="3886"/>
                  </a:cubicBezTo>
                  <a:cubicBezTo>
                    <a:pt x="6006" y="3886"/>
                    <a:pt x="6006" y="3886"/>
                    <a:pt x="6006" y="3886"/>
                  </a:cubicBezTo>
                  <a:cubicBezTo>
                    <a:pt x="6020" y="3829"/>
                    <a:pt x="6020" y="3829"/>
                    <a:pt x="6020" y="3829"/>
                  </a:cubicBezTo>
                  <a:cubicBezTo>
                    <a:pt x="5963" y="3815"/>
                    <a:pt x="5920" y="3786"/>
                    <a:pt x="5877" y="3743"/>
                  </a:cubicBezTo>
                  <a:cubicBezTo>
                    <a:pt x="5892" y="3729"/>
                    <a:pt x="5906" y="3729"/>
                    <a:pt x="5934" y="3701"/>
                  </a:cubicBezTo>
                  <a:cubicBezTo>
                    <a:pt x="5977" y="3743"/>
                    <a:pt x="6020" y="3772"/>
                    <a:pt x="6062" y="3786"/>
                  </a:cubicBezTo>
                  <a:cubicBezTo>
                    <a:pt x="6290" y="3843"/>
                    <a:pt x="6290" y="3843"/>
                    <a:pt x="6290" y="3843"/>
                  </a:cubicBezTo>
                  <a:cubicBezTo>
                    <a:pt x="6276" y="3914"/>
                    <a:pt x="6276" y="3971"/>
                    <a:pt x="6276" y="4000"/>
                  </a:cubicBezTo>
                  <a:cubicBezTo>
                    <a:pt x="6276" y="4000"/>
                    <a:pt x="6276" y="4000"/>
                    <a:pt x="6262" y="4014"/>
                  </a:cubicBezTo>
                  <a:cubicBezTo>
                    <a:pt x="6233" y="4014"/>
                    <a:pt x="6219" y="4028"/>
                    <a:pt x="6205" y="4028"/>
                  </a:cubicBezTo>
                  <a:cubicBezTo>
                    <a:pt x="6219" y="3985"/>
                    <a:pt x="6219" y="3943"/>
                    <a:pt x="6233" y="3886"/>
                  </a:cubicBezTo>
                  <a:close/>
                  <a:moveTo>
                    <a:pt x="6176" y="4099"/>
                  </a:moveTo>
                  <a:cubicBezTo>
                    <a:pt x="6105" y="4071"/>
                    <a:pt x="6105" y="4071"/>
                    <a:pt x="6105" y="4071"/>
                  </a:cubicBezTo>
                  <a:cubicBezTo>
                    <a:pt x="6077" y="4227"/>
                    <a:pt x="6077" y="4227"/>
                    <a:pt x="6077" y="4227"/>
                  </a:cubicBezTo>
                  <a:cubicBezTo>
                    <a:pt x="6020" y="4213"/>
                    <a:pt x="6020" y="4213"/>
                    <a:pt x="6020" y="4213"/>
                  </a:cubicBezTo>
                  <a:cubicBezTo>
                    <a:pt x="6034" y="4156"/>
                    <a:pt x="6034" y="4156"/>
                    <a:pt x="6034" y="4156"/>
                  </a:cubicBezTo>
                  <a:cubicBezTo>
                    <a:pt x="5792" y="4099"/>
                    <a:pt x="5792" y="4099"/>
                    <a:pt x="5792" y="4099"/>
                  </a:cubicBezTo>
                  <a:cubicBezTo>
                    <a:pt x="5806" y="4028"/>
                    <a:pt x="5806" y="4028"/>
                    <a:pt x="5806" y="4028"/>
                  </a:cubicBezTo>
                  <a:cubicBezTo>
                    <a:pt x="6048" y="4099"/>
                    <a:pt x="6048" y="4099"/>
                    <a:pt x="6048" y="4099"/>
                  </a:cubicBezTo>
                  <a:cubicBezTo>
                    <a:pt x="6062" y="4056"/>
                    <a:pt x="6062" y="4056"/>
                    <a:pt x="6062" y="4056"/>
                  </a:cubicBezTo>
                  <a:cubicBezTo>
                    <a:pt x="6006" y="4042"/>
                    <a:pt x="6006" y="4042"/>
                    <a:pt x="6006" y="4042"/>
                  </a:cubicBezTo>
                  <a:cubicBezTo>
                    <a:pt x="5949" y="4028"/>
                    <a:pt x="5892" y="3985"/>
                    <a:pt x="5835" y="3914"/>
                  </a:cubicBezTo>
                  <a:cubicBezTo>
                    <a:pt x="5863" y="3900"/>
                    <a:pt x="5877" y="3886"/>
                    <a:pt x="5892" y="3857"/>
                  </a:cubicBezTo>
                  <a:cubicBezTo>
                    <a:pt x="5920" y="3928"/>
                    <a:pt x="5977" y="3971"/>
                    <a:pt x="6062" y="4000"/>
                  </a:cubicBezTo>
                  <a:cubicBezTo>
                    <a:pt x="6233" y="4042"/>
                    <a:pt x="6233" y="4042"/>
                    <a:pt x="6233" y="4042"/>
                  </a:cubicBezTo>
                  <a:cubicBezTo>
                    <a:pt x="6219" y="4113"/>
                    <a:pt x="6219" y="4170"/>
                    <a:pt x="6219" y="4213"/>
                  </a:cubicBezTo>
                  <a:cubicBezTo>
                    <a:pt x="6176" y="4227"/>
                    <a:pt x="6162" y="4241"/>
                    <a:pt x="6148" y="4241"/>
                  </a:cubicBezTo>
                  <a:cubicBezTo>
                    <a:pt x="6148" y="4227"/>
                    <a:pt x="6148" y="4213"/>
                    <a:pt x="6162" y="4184"/>
                  </a:cubicBezTo>
                  <a:cubicBezTo>
                    <a:pt x="6162" y="4142"/>
                    <a:pt x="6176" y="4113"/>
                    <a:pt x="6176" y="4099"/>
                  </a:cubicBezTo>
                  <a:close/>
                  <a:moveTo>
                    <a:pt x="6134" y="3872"/>
                  </a:moveTo>
                  <a:cubicBezTo>
                    <a:pt x="6062" y="3843"/>
                    <a:pt x="6062" y="3843"/>
                    <a:pt x="6062" y="3843"/>
                  </a:cubicBezTo>
                  <a:cubicBezTo>
                    <a:pt x="6048" y="3900"/>
                    <a:pt x="6048" y="3900"/>
                    <a:pt x="6048" y="3900"/>
                  </a:cubicBezTo>
                  <a:cubicBezTo>
                    <a:pt x="6119" y="3914"/>
                    <a:pt x="6119" y="3914"/>
                    <a:pt x="6119" y="3914"/>
                  </a:cubicBezTo>
                  <a:lnTo>
                    <a:pt x="6134" y="3872"/>
                  </a:ln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32" name="Freeform 10">
              <a:extLst>
                <a:ext uri="{FF2B5EF4-FFF2-40B4-BE49-F238E27FC236}">
                  <a16:creationId xmlns:a16="http://schemas.microsoft.com/office/drawing/2014/main" id="{8B96A768-08BE-4A3D-8FCC-0844616A1B7B}"/>
                </a:ext>
              </a:extLst>
            </p:cNvPr>
            <p:cNvSpPr>
              <a:spLocks/>
            </p:cNvSpPr>
            <p:nvPr userDrawn="1"/>
          </p:nvSpPr>
          <p:spPr bwMode="auto">
            <a:xfrm>
              <a:off x="4481513" y="2508250"/>
              <a:ext cx="217488" cy="230188"/>
            </a:xfrm>
            <a:custGeom>
              <a:avLst/>
              <a:gdLst>
                <a:gd name="T0" fmla="*/ 398 w 512"/>
                <a:gd name="T1" fmla="*/ 100 h 541"/>
                <a:gd name="T2" fmla="*/ 270 w 512"/>
                <a:gd name="T3" fmla="*/ 157 h 541"/>
                <a:gd name="T4" fmla="*/ 227 w 512"/>
                <a:gd name="T5" fmla="*/ 143 h 541"/>
                <a:gd name="T6" fmla="*/ 199 w 512"/>
                <a:gd name="T7" fmla="*/ 143 h 541"/>
                <a:gd name="T8" fmla="*/ 156 w 512"/>
                <a:gd name="T9" fmla="*/ 200 h 541"/>
                <a:gd name="T10" fmla="*/ 256 w 512"/>
                <a:gd name="T11" fmla="*/ 200 h 541"/>
                <a:gd name="T12" fmla="*/ 469 w 512"/>
                <a:gd name="T13" fmla="*/ 271 h 541"/>
                <a:gd name="T14" fmla="*/ 341 w 512"/>
                <a:gd name="T15" fmla="*/ 485 h 541"/>
                <a:gd name="T16" fmla="*/ 85 w 512"/>
                <a:gd name="T17" fmla="*/ 428 h 541"/>
                <a:gd name="T18" fmla="*/ 227 w 512"/>
                <a:gd name="T19" fmla="*/ 385 h 541"/>
                <a:gd name="T20" fmla="*/ 256 w 512"/>
                <a:gd name="T21" fmla="*/ 399 h 541"/>
                <a:gd name="T22" fmla="*/ 298 w 512"/>
                <a:gd name="T23" fmla="*/ 399 h 541"/>
                <a:gd name="T24" fmla="*/ 355 w 512"/>
                <a:gd name="T25" fmla="*/ 342 h 541"/>
                <a:gd name="T26" fmla="*/ 256 w 512"/>
                <a:gd name="T27" fmla="*/ 328 h 541"/>
                <a:gd name="T28" fmla="*/ 28 w 512"/>
                <a:gd name="T29" fmla="*/ 257 h 541"/>
                <a:gd name="T30" fmla="*/ 156 w 512"/>
                <a:gd name="T31" fmla="*/ 43 h 541"/>
                <a:gd name="T32" fmla="*/ 398 w 512"/>
                <a:gd name="T33" fmla="*/ 10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2" h="541">
                  <a:moveTo>
                    <a:pt x="398" y="100"/>
                  </a:moveTo>
                  <a:cubicBezTo>
                    <a:pt x="270" y="157"/>
                    <a:pt x="270" y="157"/>
                    <a:pt x="270" y="157"/>
                  </a:cubicBezTo>
                  <a:cubicBezTo>
                    <a:pt x="256" y="143"/>
                    <a:pt x="242" y="143"/>
                    <a:pt x="227" y="143"/>
                  </a:cubicBezTo>
                  <a:cubicBezTo>
                    <a:pt x="213" y="143"/>
                    <a:pt x="213" y="143"/>
                    <a:pt x="199" y="143"/>
                  </a:cubicBezTo>
                  <a:cubicBezTo>
                    <a:pt x="156" y="157"/>
                    <a:pt x="142" y="186"/>
                    <a:pt x="156" y="200"/>
                  </a:cubicBezTo>
                  <a:cubicBezTo>
                    <a:pt x="170" y="214"/>
                    <a:pt x="199" y="214"/>
                    <a:pt x="256" y="200"/>
                  </a:cubicBezTo>
                  <a:cubicBezTo>
                    <a:pt x="370" y="186"/>
                    <a:pt x="455" y="200"/>
                    <a:pt x="469" y="271"/>
                  </a:cubicBezTo>
                  <a:cubicBezTo>
                    <a:pt x="512" y="356"/>
                    <a:pt x="469" y="428"/>
                    <a:pt x="341" y="485"/>
                  </a:cubicBezTo>
                  <a:cubicBezTo>
                    <a:pt x="227" y="541"/>
                    <a:pt x="142" y="513"/>
                    <a:pt x="85" y="428"/>
                  </a:cubicBezTo>
                  <a:cubicBezTo>
                    <a:pt x="227" y="385"/>
                    <a:pt x="227" y="385"/>
                    <a:pt x="227" y="385"/>
                  </a:cubicBezTo>
                  <a:cubicBezTo>
                    <a:pt x="242" y="399"/>
                    <a:pt x="242" y="399"/>
                    <a:pt x="256" y="399"/>
                  </a:cubicBezTo>
                  <a:cubicBezTo>
                    <a:pt x="270" y="399"/>
                    <a:pt x="284" y="399"/>
                    <a:pt x="298" y="399"/>
                  </a:cubicBezTo>
                  <a:cubicBezTo>
                    <a:pt x="341" y="385"/>
                    <a:pt x="355" y="356"/>
                    <a:pt x="355" y="342"/>
                  </a:cubicBezTo>
                  <a:cubicBezTo>
                    <a:pt x="341" y="328"/>
                    <a:pt x="313" y="328"/>
                    <a:pt x="256" y="328"/>
                  </a:cubicBezTo>
                  <a:cubicBezTo>
                    <a:pt x="128" y="356"/>
                    <a:pt x="57" y="328"/>
                    <a:pt x="28" y="257"/>
                  </a:cubicBezTo>
                  <a:cubicBezTo>
                    <a:pt x="0" y="171"/>
                    <a:pt x="42" y="100"/>
                    <a:pt x="156" y="43"/>
                  </a:cubicBezTo>
                  <a:cubicBezTo>
                    <a:pt x="270" y="0"/>
                    <a:pt x="341" y="29"/>
                    <a:pt x="398" y="100"/>
                  </a:cubicBez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33" name="Freeform 11">
              <a:extLst>
                <a:ext uri="{FF2B5EF4-FFF2-40B4-BE49-F238E27FC236}">
                  <a16:creationId xmlns:a16="http://schemas.microsoft.com/office/drawing/2014/main" id="{23E6C401-675E-48A2-A2FB-FF29B4AE6A43}"/>
                </a:ext>
              </a:extLst>
            </p:cNvPr>
            <p:cNvSpPr>
              <a:spLocks/>
            </p:cNvSpPr>
            <p:nvPr userDrawn="1"/>
          </p:nvSpPr>
          <p:spPr bwMode="auto">
            <a:xfrm>
              <a:off x="3602038" y="2520950"/>
              <a:ext cx="209550" cy="217488"/>
            </a:xfrm>
            <a:custGeom>
              <a:avLst/>
              <a:gdLst>
                <a:gd name="T0" fmla="*/ 484 w 498"/>
                <a:gd name="T1" fmla="*/ 256 h 512"/>
                <a:gd name="T2" fmla="*/ 355 w 498"/>
                <a:gd name="T3" fmla="*/ 228 h 512"/>
                <a:gd name="T4" fmla="*/ 284 w 498"/>
                <a:gd name="T5" fmla="*/ 128 h 512"/>
                <a:gd name="T6" fmla="*/ 170 w 498"/>
                <a:gd name="T7" fmla="*/ 242 h 512"/>
                <a:gd name="T8" fmla="*/ 227 w 498"/>
                <a:gd name="T9" fmla="*/ 384 h 512"/>
                <a:gd name="T10" fmla="*/ 327 w 498"/>
                <a:gd name="T11" fmla="*/ 327 h 512"/>
                <a:gd name="T12" fmla="*/ 455 w 498"/>
                <a:gd name="T13" fmla="*/ 370 h 512"/>
                <a:gd name="T14" fmla="*/ 199 w 498"/>
                <a:gd name="T15" fmla="*/ 484 h 512"/>
                <a:gd name="T16" fmla="*/ 28 w 498"/>
                <a:gd name="T17" fmla="*/ 199 h 512"/>
                <a:gd name="T18" fmla="*/ 313 w 498"/>
                <a:gd name="T19" fmla="*/ 28 h 512"/>
                <a:gd name="T20" fmla="*/ 484 w 498"/>
                <a:gd name="T21" fmla="*/ 2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512">
                  <a:moveTo>
                    <a:pt x="484" y="256"/>
                  </a:moveTo>
                  <a:cubicBezTo>
                    <a:pt x="355" y="228"/>
                    <a:pt x="355" y="228"/>
                    <a:pt x="355" y="228"/>
                  </a:cubicBezTo>
                  <a:cubicBezTo>
                    <a:pt x="355" y="185"/>
                    <a:pt x="341" y="142"/>
                    <a:pt x="284" y="128"/>
                  </a:cubicBezTo>
                  <a:cubicBezTo>
                    <a:pt x="242" y="128"/>
                    <a:pt x="199" y="157"/>
                    <a:pt x="170" y="242"/>
                  </a:cubicBezTo>
                  <a:cubicBezTo>
                    <a:pt x="156" y="313"/>
                    <a:pt x="170" y="370"/>
                    <a:pt x="227" y="384"/>
                  </a:cubicBezTo>
                  <a:cubicBezTo>
                    <a:pt x="270" y="399"/>
                    <a:pt x="299" y="370"/>
                    <a:pt x="327" y="327"/>
                  </a:cubicBezTo>
                  <a:cubicBezTo>
                    <a:pt x="455" y="370"/>
                    <a:pt x="455" y="370"/>
                    <a:pt x="455" y="370"/>
                  </a:cubicBezTo>
                  <a:cubicBezTo>
                    <a:pt x="412" y="470"/>
                    <a:pt x="327" y="512"/>
                    <a:pt x="199" y="484"/>
                  </a:cubicBezTo>
                  <a:cubicBezTo>
                    <a:pt x="57" y="441"/>
                    <a:pt x="0" y="342"/>
                    <a:pt x="28" y="199"/>
                  </a:cubicBezTo>
                  <a:cubicBezTo>
                    <a:pt x="85" y="57"/>
                    <a:pt x="170" y="0"/>
                    <a:pt x="313" y="28"/>
                  </a:cubicBezTo>
                  <a:cubicBezTo>
                    <a:pt x="441" y="71"/>
                    <a:pt x="498" y="142"/>
                    <a:pt x="484" y="256"/>
                  </a:cubicBez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34" name="Freeform 12">
              <a:extLst>
                <a:ext uri="{FF2B5EF4-FFF2-40B4-BE49-F238E27FC236}">
                  <a16:creationId xmlns:a16="http://schemas.microsoft.com/office/drawing/2014/main" id="{ACDACD1B-7940-486D-A3DB-A24B5B99CE41}"/>
                </a:ext>
              </a:extLst>
            </p:cNvPr>
            <p:cNvSpPr>
              <a:spLocks noEditPoints="1"/>
            </p:cNvSpPr>
            <p:nvPr userDrawn="1"/>
          </p:nvSpPr>
          <p:spPr bwMode="auto">
            <a:xfrm>
              <a:off x="4048126" y="2611438"/>
              <a:ext cx="204788" cy="198438"/>
            </a:xfrm>
            <a:custGeom>
              <a:avLst/>
              <a:gdLst>
                <a:gd name="T0" fmla="*/ 75 w 129"/>
                <a:gd name="T1" fmla="*/ 84 h 125"/>
                <a:gd name="T2" fmla="*/ 64 w 129"/>
                <a:gd name="T3" fmla="*/ 38 h 125"/>
                <a:gd name="T4" fmla="*/ 49 w 129"/>
                <a:gd name="T5" fmla="*/ 84 h 125"/>
                <a:gd name="T6" fmla="*/ 75 w 129"/>
                <a:gd name="T7" fmla="*/ 84 h 125"/>
                <a:gd name="T8" fmla="*/ 37 w 129"/>
                <a:gd name="T9" fmla="*/ 125 h 125"/>
                <a:gd name="T10" fmla="*/ 0 w 129"/>
                <a:gd name="T11" fmla="*/ 125 h 125"/>
                <a:gd name="T12" fmla="*/ 45 w 129"/>
                <a:gd name="T13" fmla="*/ 0 h 125"/>
                <a:gd name="T14" fmla="*/ 87 w 129"/>
                <a:gd name="T15" fmla="*/ 0 h 125"/>
                <a:gd name="T16" fmla="*/ 129 w 129"/>
                <a:gd name="T17" fmla="*/ 125 h 125"/>
                <a:gd name="T18" fmla="*/ 87 w 129"/>
                <a:gd name="T19" fmla="*/ 125 h 125"/>
                <a:gd name="T20" fmla="*/ 83 w 129"/>
                <a:gd name="T21" fmla="*/ 110 h 125"/>
                <a:gd name="T22" fmla="*/ 41 w 129"/>
                <a:gd name="T23" fmla="*/ 106 h 125"/>
                <a:gd name="T24" fmla="*/ 37 w 129"/>
                <a:gd name="T2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5">
                  <a:moveTo>
                    <a:pt x="75" y="84"/>
                  </a:moveTo>
                  <a:lnTo>
                    <a:pt x="64" y="38"/>
                  </a:lnTo>
                  <a:lnTo>
                    <a:pt x="49" y="84"/>
                  </a:lnTo>
                  <a:lnTo>
                    <a:pt x="75" y="84"/>
                  </a:lnTo>
                  <a:close/>
                  <a:moveTo>
                    <a:pt x="37" y="125"/>
                  </a:moveTo>
                  <a:lnTo>
                    <a:pt x="0" y="125"/>
                  </a:lnTo>
                  <a:lnTo>
                    <a:pt x="45" y="0"/>
                  </a:lnTo>
                  <a:lnTo>
                    <a:pt x="87" y="0"/>
                  </a:lnTo>
                  <a:lnTo>
                    <a:pt x="129" y="125"/>
                  </a:lnTo>
                  <a:lnTo>
                    <a:pt x="87" y="125"/>
                  </a:lnTo>
                  <a:lnTo>
                    <a:pt x="83" y="110"/>
                  </a:lnTo>
                  <a:lnTo>
                    <a:pt x="41" y="106"/>
                  </a:lnTo>
                  <a:lnTo>
                    <a:pt x="37" y="125"/>
                  </a:lnTo>
                  <a:close/>
                </a:path>
              </a:pathLst>
            </a:custGeom>
            <a:solidFill>
              <a:srgbClr val="245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sp>
          <p:nvSpPr>
            <p:cNvPr id="35" name="Freeform 13">
              <a:extLst>
                <a:ext uri="{FF2B5EF4-FFF2-40B4-BE49-F238E27FC236}">
                  <a16:creationId xmlns:a16="http://schemas.microsoft.com/office/drawing/2014/main" id="{5FB19D5D-AF7A-4747-A927-827F81770FBE}"/>
                </a:ext>
              </a:extLst>
            </p:cNvPr>
            <p:cNvSpPr>
              <a:spLocks/>
            </p:cNvSpPr>
            <p:nvPr userDrawn="1"/>
          </p:nvSpPr>
          <p:spPr bwMode="auto">
            <a:xfrm>
              <a:off x="3233738" y="355600"/>
              <a:ext cx="1724025" cy="747713"/>
            </a:xfrm>
            <a:custGeom>
              <a:avLst/>
              <a:gdLst>
                <a:gd name="T0" fmla="*/ 1338 w 4071"/>
                <a:gd name="T1" fmla="*/ 1765 h 1765"/>
                <a:gd name="T2" fmla="*/ 1609 w 4071"/>
                <a:gd name="T3" fmla="*/ 1595 h 1765"/>
                <a:gd name="T4" fmla="*/ 2278 w 4071"/>
                <a:gd name="T5" fmla="*/ 1595 h 1765"/>
                <a:gd name="T6" fmla="*/ 2833 w 4071"/>
                <a:gd name="T7" fmla="*/ 1082 h 1765"/>
                <a:gd name="T8" fmla="*/ 3715 w 4071"/>
                <a:gd name="T9" fmla="*/ 1125 h 1765"/>
                <a:gd name="T10" fmla="*/ 3872 w 4071"/>
                <a:gd name="T11" fmla="*/ 954 h 1765"/>
                <a:gd name="T12" fmla="*/ 4071 w 4071"/>
                <a:gd name="T13" fmla="*/ 869 h 1765"/>
                <a:gd name="T14" fmla="*/ 2150 w 4071"/>
                <a:gd name="T15" fmla="*/ 0 h 1765"/>
                <a:gd name="T16" fmla="*/ 0 w 4071"/>
                <a:gd name="T17" fmla="*/ 1182 h 1765"/>
                <a:gd name="T18" fmla="*/ 470 w 4071"/>
                <a:gd name="T19" fmla="*/ 1224 h 1765"/>
                <a:gd name="T20" fmla="*/ 741 w 4071"/>
                <a:gd name="T21" fmla="*/ 1566 h 1765"/>
                <a:gd name="T22" fmla="*/ 1125 w 4071"/>
                <a:gd name="T23" fmla="*/ 1623 h 1765"/>
                <a:gd name="T24" fmla="*/ 1338 w 4071"/>
                <a:gd name="T25" fmla="*/ 1765 h 1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71" h="1765">
                  <a:moveTo>
                    <a:pt x="1338" y="1765"/>
                  </a:moveTo>
                  <a:cubicBezTo>
                    <a:pt x="1395" y="1694"/>
                    <a:pt x="1495" y="1623"/>
                    <a:pt x="1609" y="1595"/>
                  </a:cubicBezTo>
                  <a:cubicBezTo>
                    <a:pt x="1979" y="1467"/>
                    <a:pt x="2278" y="1595"/>
                    <a:pt x="2278" y="1595"/>
                  </a:cubicBezTo>
                  <a:cubicBezTo>
                    <a:pt x="2278" y="1595"/>
                    <a:pt x="2406" y="1224"/>
                    <a:pt x="2833" y="1082"/>
                  </a:cubicBezTo>
                  <a:cubicBezTo>
                    <a:pt x="3245" y="926"/>
                    <a:pt x="3715" y="1125"/>
                    <a:pt x="3715" y="1125"/>
                  </a:cubicBezTo>
                  <a:cubicBezTo>
                    <a:pt x="3715" y="1125"/>
                    <a:pt x="3758" y="1025"/>
                    <a:pt x="3872" y="954"/>
                  </a:cubicBezTo>
                  <a:cubicBezTo>
                    <a:pt x="3957" y="897"/>
                    <a:pt x="4029" y="883"/>
                    <a:pt x="4071" y="869"/>
                  </a:cubicBezTo>
                  <a:cubicBezTo>
                    <a:pt x="3601" y="328"/>
                    <a:pt x="2918" y="0"/>
                    <a:pt x="2150" y="0"/>
                  </a:cubicBezTo>
                  <a:cubicBezTo>
                    <a:pt x="1253" y="0"/>
                    <a:pt x="456" y="470"/>
                    <a:pt x="0" y="1182"/>
                  </a:cubicBezTo>
                  <a:cubicBezTo>
                    <a:pt x="100" y="1153"/>
                    <a:pt x="314" y="1139"/>
                    <a:pt x="470" y="1224"/>
                  </a:cubicBezTo>
                  <a:cubicBezTo>
                    <a:pt x="669" y="1367"/>
                    <a:pt x="741" y="1566"/>
                    <a:pt x="741" y="1566"/>
                  </a:cubicBezTo>
                  <a:cubicBezTo>
                    <a:pt x="741" y="1566"/>
                    <a:pt x="940" y="1538"/>
                    <a:pt x="1125" y="1623"/>
                  </a:cubicBezTo>
                  <a:cubicBezTo>
                    <a:pt x="1239" y="1666"/>
                    <a:pt x="1296" y="1723"/>
                    <a:pt x="1338" y="1765"/>
                  </a:cubicBezTo>
                  <a:close/>
                </a:path>
              </a:pathLst>
            </a:custGeom>
            <a:solidFill>
              <a:srgbClr val="249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1pPr>
              <a:lvl2pPr marL="4572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2pPr>
              <a:lvl3pPr marL="9144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3pPr>
              <a:lvl4pPr marL="13716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4pPr>
              <a:lvl5pPr marL="1828800" algn="l" rtl="0" fontAlgn="base">
                <a:lnSpc>
                  <a:spcPct val="110000"/>
                </a:lnSpc>
                <a:spcBef>
                  <a:spcPct val="0"/>
                </a:spcBef>
                <a:spcAft>
                  <a:spcPct val="0"/>
                </a:spcAft>
                <a:defRPr sz="1600" kern="1200">
                  <a:solidFill>
                    <a:schemeClr val="tx1"/>
                  </a:solidFill>
                  <a:latin typeface="LindeDaxPowerPoint" pitchFamily="34" charset="0"/>
                  <a:ea typeface="+mn-ea"/>
                  <a:cs typeface="+mn-cs"/>
                </a:defRPr>
              </a:lvl5pPr>
              <a:lvl6pPr marL="2286000" algn="l" defTabSz="914400" rtl="0" eaLnBrk="1" latinLnBrk="0" hangingPunct="1">
                <a:defRPr sz="1600" kern="1200">
                  <a:solidFill>
                    <a:schemeClr val="tx1"/>
                  </a:solidFill>
                  <a:latin typeface="LindeDaxPowerPoint" pitchFamily="34" charset="0"/>
                  <a:ea typeface="+mn-ea"/>
                  <a:cs typeface="+mn-cs"/>
                </a:defRPr>
              </a:lvl6pPr>
              <a:lvl7pPr marL="2743200" algn="l" defTabSz="914400" rtl="0" eaLnBrk="1" latinLnBrk="0" hangingPunct="1">
                <a:defRPr sz="1600" kern="1200">
                  <a:solidFill>
                    <a:schemeClr val="tx1"/>
                  </a:solidFill>
                  <a:latin typeface="LindeDaxPowerPoint" pitchFamily="34" charset="0"/>
                  <a:ea typeface="+mn-ea"/>
                  <a:cs typeface="+mn-cs"/>
                </a:defRPr>
              </a:lvl7pPr>
              <a:lvl8pPr marL="3200400" algn="l" defTabSz="914400" rtl="0" eaLnBrk="1" latinLnBrk="0" hangingPunct="1">
                <a:defRPr sz="1600" kern="1200">
                  <a:solidFill>
                    <a:schemeClr val="tx1"/>
                  </a:solidFill>
                  <a:latin typeface="LindeDaxPowerPoint" pitchFamily="34" charset="0"/>
                  <a:ea typeface="+mn-ea"/>
                  <a:cs typeface="+mn-cs"/>
                </a:defRPr>
              </a:lvl8pPr>
              <a:lvl9pPr marL="3657600" algn="l" defTabSz="914400" rtl="0" eaLnBrk="1" latinLnBrk="0" hangingPunct="1">
                <a:defRPr sz="1600" kern="1200">
                  <a:solidFill>
                    <a:schemeClr val="tx1"/>
                  </a:solidFill>
                  <a:latin typeface="LindeDaxPowerPoint" pitchFamily="34" charset="0"/>
                  <a:ea typeface="+mn-ea"/>
                  <a:cs typeface="+mn-cs"/>
                </a:defRPr>
              </a:lvl9pPr>
            </a:lstStyle>
            <a:p>
              <a:endParaRPr lang="zh-CN" altLang="en-US"/>
            </a:p>
          </p:txBody>
        </p:sp>
      </p:grpSp>
    </p:spTree>
    <p:extLst>
      <p:ext uri="{BB962C8B-B14F-4D97-AF65-F5344CB8AC3E}">
        <p14:creationId xmlns:p14="http://schemas.microsoft.com/office/powerpoint/2010/main" val="212951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B099E5-4DBA-FDB0-28C0-3F2B61BC31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570DD03-6B07-F27C-5590-66853C5EBE5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042846-2D9C-7ABA-17BA-9D20EB162F82}"/>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93F99BC9-8C65-3271-BA6F-546AE64F836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E4F490-FD72-52EE-965D-8EF1BDB8D47A}"/>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128566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98C66-8C44-9163-E434-0E41FEC332A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A8D3E44-066C-37DB-9613-92FA0B0F9A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5F98ABF-4131-492F-7197-C6045908B530}"/>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069B7FDE-24BC-5215-D5CB-1E6A19225A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E3A358-5271-57FE-C52B-26CAD3DF8876}"/>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2891736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C0D843-94F8-1BAC-6A1A-67BD6CBE951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CE266D-8E30-7045-5763-32A762BD0FE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A6E0C4E-192F-3D2A-B32B-5668017E86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51D26D-79DF-1A03-4DCA-5E00F65AEA70}"/>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41F00AC1-AC16-4184-F58E-2506F6EBB8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E1E35A-5F87-8740-EF84-A3D949D2F8F3}"/>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187509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3DC83F-4D8F-ACE3-A46F-5685630A7CC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43A8495-BA34-2E2D-05DE-4FAD14D9EA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7EC7B25-B6BC-EC16-644A-ACBD0B107F8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E4DE8A-7934-4428-3F20-13FF75F208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CAE5058-C3B7-0238-9A7D-90993DC2CA4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8FEC88-F9D0-C81D-C8EB-AFB20CC34CF5}"/>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31DC143F-2336-09F9-2979-BCD5B2C63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2D82D10-2A6D-BB73-4C63-A62C6B762DA5}"/>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7356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4B9711-586E-A88C-DAF2-8178FA4C282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FDFC799-1F9A-6FAE-61E0-D97964BC51F7}"/>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8D23CF7B-C0DD-9172-D51E-21220282102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EC2A722-42BE-2F8C-EC49-EBCBC7567F17}"/>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1949990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9A3AEE-33C3-016A-B7BB-468DB944124F}"/>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5100F0AF-98A2-16FF-99FA-19421212CD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E9EBDA-B01A-2482-6B02-7F05C9099CD2}"/>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79129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FF065E-3215-12A9-EB12-66D929CCC15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072F8D0-3B6D-1E50-5083-C16E6416C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9B9D34-0139-EEC3-998E-838B749FA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1B62C01-CD59-37A9-67DE-60511BB3D58D}"/>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080D7A21-DF8A-97FF-8C10-90B8074233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232BBA-B160-BE7B-FC3F-03E409F5A4B8}"/>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1868168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BAE4D-6226-29F1-649C-258009F0844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EFB32B-6A56-265B-FFC4-4F0BB2B84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3FD6CE-B840-4386-AC11-15CE5F639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2551C03-C367-47BD-A7D3-CEDF634580F7}"/>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8C9AC4D6-E3D4-7529-695B-163F549D8D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A169C0-0038-B423-E946-B238499E36CC}"/>
              </a:ext>
            </a:extLst>
          </p:cNvPr>
          <p:cNvSpPr>
            <a:spLocks noGrp="1"/>
          </p:cNvSpPr>
          <p:nvPr>
            <p:ph type="sldNum" sz="quarter" idx="12"/>
          </p:nvPr>
        </p:nvSpPr>
        <p:spPr/>
        <p:txBody>
          <a:body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198080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9F80E7C-0BE6-F224-6A96-2F30ABE64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03A13C3-0590-FDF8-B96D-C7085E1161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026F80-F6E7-9679-4BDC-2452CCE38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76BF40BD-CBCA-AE4B-F875-D69FE9174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76DD3E5-810F-9166-7182-8658DCBA5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C526F-2DCB-4892-9659-E6410229B226}" type="slidenum">
              <a:rPr lang="zh-CN" altLang="en-US" smtClean="0"/>
              <a:t>‹#›</a:t>
            </a:fld>
            <a:endParaRPr lang="zh-CN" altLang="en-US"/>
          </a:p>
        </p:txBody>
      </p:sp>
    </p:spTree>
    <p:extLst>
      <p:ext uri="{BB962C8B-B14F-4D97-AF65-F5344CB8AC3E}">
        <p14:creationId xmlns:p14="http://schemas.microsoft.com/office/powerpoint/2010/main" val="781725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www.thethirdpole.net/en/climate/drought-central-asia-water-crisi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8343" y="3603667"/>
            <a:ext cx="11522075" cy="1224000"/>
          </a:xfrm>
        </p:spPr>
        <p:txBody>
          <a:bodyPr>
            <a:no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Agricultural drought over water-scarce Central Asia</a:t>
            </a:r>
            <a:endParaRPr lang="en-GB" sz="4000" b="1" noProof="0" dirty="0">
              <a:solidFill>
                <a:schemeClr val="tx2"/>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3" name="Untertitel 2"/>
          <p:cNvSpPr>
            <a:spLocks noGrp="1"/>
          </p:cNvSpPr>
          <p:nvPr>
            <p:ph type="subTitle" idx="1"/>
          </p:nvPr>
        </p:nvSpPr>
        <p:spPr>
          <a:xfrm>
            <a:off x="348343" y="4471429"/>
            <a:ext cx="8713365" cy="864000"/>
          </a:xfrm>
        </p:spPr>
        <p:txBody>
          <a:bodyPr>
            <a:noAutofit/>
          </a:bodyPr>
          <a:lstStyle/>
          <a:p>
            <a:r>
              <a:rPr lang="en-US" altLang="zh-CN" sz="2800"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Jie Jiang, and Tianjun Zhou</a:t>
            </a:r>
            <a:endParaRPr lang="en-GB" sz="2800" noProof="0"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a:p>
            <a:r>
              <a:rPr lang="en-US" altLang="zh-CN"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7" name="图片占位符 6">
            <a:extLst>
              <a:ext uri="{FF2B5EF4-FFF2-40B4-BE49-F238E27FC236}">
                <a16:creationId xmlns:a16="http://schemas.microsoft.com/office/drawing/2014/main" id="{D89B3821-E4BB-4070-8CC8-6DF78BF847B6}"/>
              </a:ext>
            </a:extLst>
          </p:cNvPr>
          <p:cNvSpPr>
            <a:spLocks noGrp="1"/>
          </p:cNvSpPr>
          <p:nvPr>
            <p:ph type="pic" sz="quarter" idx="10"/>
          </p:nvPr>
        </p:nvSpPr>
        <p:spPr>
          <a:xfrm>
            <a:off x="0" y="0"/>
            <a:ext cx="12192000" cy="3135086"/>
          </a:xfrm>
        </p:spPr>
        <p:txBody>
          <a:bodyPr/>
          <a:lstStyle/>
          <a:p>
            <a:endParaRPr lang="zh-CN" altLang="en-US"/>
          </a:p>
        </p:txBody>
      </p:sp>
      <p:sp>
        <p:nvSpPr>
          <p:cNvPr id="4" name="文本框 3">
            <a:extLst>
              <a:ext uri="{FF2B5EF4-FFF2-40B4-BE49-F238E27FC236}">
                <a16:creationId xmlns:a16="http://schemas.microsoft.com/office/drawing/2014/main" id="{3F83B56D-1FCD-1D84-04AF-A4C81C10FB55}"/>
              </a:ext>
            </a:extLst>
          </p:cNvPr>
          <p:cNvSpPr txBox="1"/>
          <p:nvPr/>
        </p:nvSpPr>
        <p:spPr>
          <a:xfrm>
            <a:off x="348343" y="6444343"/>
            <a:ext cx="9672735" cy="307777"/>
          </a:xfrm>
          <a:prstGeom prst="rect">
            <a:avLst/>
          </a:prstGeom>
          <a:solidFill>
            <a:schemeClr val="bg1"/>
          </a:solidFill>
        </p:spPr>
        <p:txBody>
          <a:bodyPr wrap="square" rtlCol="0">
            <a:spAutoFit/>
          </a:bodyPr>
          <a:lstStyle/>
          <a:p>
            <a:r>
              <a:rPr lang="en-US" altLang="zh-CN"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3rd Workshop on Central Asia, Apr 29 – May 1, 2024, Osh, Kyrgyz Republic</a:t>
            </a:r>
            <a:endParaRPr lang="zh-CN" altLang="en-US" sz="1400" dirty="0">
              <a:solidFill>
                <a:schemeClr val="accent3">
                  <a:lumMod val="75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5" name="图片占位符 13">
            <a:extLst>
              <a:ext uri="{FF2B5EF4-FFF2-40B4-BE49-F238E27FC236}">
                <a16:creationId xmlns:a16="http://schemas.microsoft.com/office/drawing/2014/main" id="{E0E3AB87-2318-EEBF-ABDE-7E5927EA318F}"/>
              </a:ext>
            </a:extLst>
          </p:cNvPr>
          <p:cNvPicPr>
            <a:picLocks noChangeAspect="1"/>
          </p:cNvPicPr>
          <p:nvPr/>
        </p:nvPicPr>
        <p:blipFill>
          <a:blip r:embed="rId3">
            <a:extLst>
              <a:ext uri="{28A0092B-C50C-407E-A947-70E740481C1C}">
                <a14:useLocalDpi xmlns:a14="http://schemas.microsoft.com/office/drawing/2010/main" val="0"/>
              </a:ext>
            </a:extLst>
          </a:blip>
          <a:srcRect t="25000" b="25000"/>
          <a:stretch>
            <a:fillRect/>
          </a:stretch>
        </p:blipFill>
        <p:spPr>
          <a:xfrm>
            <a:off x="2185" y="-67487"/>
            <a:ext cx="12192000" cy="3202573"/>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206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1DFF9931-8EBE-5B93-B34A-54893786BCA3}"/>
              </a:ext>
            </a:extLst>
          </p:cNvPr>
          <p:cNvSpPr>
            <a:spLocks noGrp="1"/>
          </p:cNvSpPr>
          <p:nvPr>
            <p:ph type="sldNum" sz="quarter" idx="12"/>
          </p:nvPr>
        </p:nvSpPr>
        <p:spPr/>
        <p:txBody>
          <a:bodyPr/>
          <a:lstStyle/>
          <a:p>
            <a:fld id="{F8EC526F-2DCB-4892-9659-E6410229B226}" type="slidenum">
              <a:rPr lang="zh-CN" altLang="en-US" smtClean="0"/>
              <a:t>10</a:t>
            </a:fld>
            <a:endParaRPr lang="zh-CN" altLang="en-US"/>
          </a:p>
        </p:txBody>
      </p:sp>
      <p:sp>
        <p:nvSpPr>
          <p:cNvPr id="5" name="文本框 4">
            <a:extLst>
              <a:ext uri="{FF2B5EF4-FFF2-40B4-BE49-F238E27FC236}">
                <a16:creationId xmlns:a16="http://schemas.microsoft.com/office/drawing/2014/main" id="{3E7BD4A9-2348-8A08-E2C8-163A0FD65541}"/>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What should we do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sp>
        <p:nvSpPr>
          <p:cNvPr id="8" name="文本框 7">
            <a:extLst>
              <a:ext uri="{FF2B5EF4-FFF2-40B4-BE49-F238E27FC236}">
                <a16:creationId xmlns:a16="http://schemas.microsoft.com/office/drawing/2014/main" id="{D465DBAF-34B6-F096-73C8-DEE93FEE8D03}"/>
              </a:ext>
            </a:extLst>
          </p:cNvPr>
          <p:cNvSpPr txBox="1"/>
          <p:nvPr/>
        </p:nvSpPr>
        <p:spPr>
          <a:xfrm>
            <a:off x="432699" y="904128"/>
            <a:ext cx="10725036"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More reliable projections in near-term? Significantly influenced by internal variability like IPO</a:t>
            </a:r>
            <a:endParaRPr lang="zh-CN" altLang="en-US" sz="2000" dirty="0">
              <a:latin typeface="Arial" panose="020B0604020202020204" pitchFamily="34" charset="0"/>
              <a:cs typeface="Arial" panose="020B0604020202020204" pitchFamily="34" charset="0"/>
            </a:endParaRPr>
          </a:p>
        </p:txBody>
      </p:sp>
      <p:sp>
        <p:nvSpPr>
          <p:cNvPr id="36" name="AutoShape 2" descr="Grand Challenges">
            <a:extLst>
              <a:ext uri="{FF2B5EF4-FFF2-40B4-BE49-F238E27FC236}">
                <a16:creationId xmlns:a16="http://schemas.microsoft.com/office/drawing/2014/main" id="{6FCFA9DB-F8FA-C6AD-B1E2-17C3570A5C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37" name="图片 36">
            <a:extLst>
              <a:ext uri="{FF2B5EF4-FFF2-40B4-BE49-F238E27FC236}">
                <a16:creationId xmlns:a16="http://schemas.microsoft.com/office/drawing/2014/main" id="{0E78D680-8BF9-3BA5-8E8C-9A9C382C6A53}"/>
              </a:ext>
            </a:extLst>
          </p:cNvPr>
          <p:cNvPicPr>
            <a:picLocks noChangeAspect="1"/>
          </p:cNvPicPr>
          <p:nvPr/>
        </p:nvPicPr>
        <p:blipFill>
          <a:blip r:embed="rId3"/>
          <a:stretch>
            <a:fillRect/>
          </a:stretch>
        </p:blipFill>
        <p:spPr>
          <a:xfrm>
            <a:off x="6108700" y="2882317"/>
            <a:ext cx="5670550" cy="2848915"/>
          </a:xfrm>
          <a:prstGeom prst="rect">
            <a:avLst/>
          </a:prstGeom>
          <a:ln>
            <a:noFill/>
          </a:ln>
          <a:effectLst>
            <a:outerShdw blurRad="50800" dist="38100" dir="2700000" algn="tl" rotWithShape="0">
              <a:prstClr val="black">
                <a:alpha val="40000"/>
              </a:prstClr>
            </a:outerShdw>
          </a:effectLst>
        </p:spPr>
      </p:pic>
      <p:pic>
        <p:nvPicPr>
          <p:cNvPr id="38" name="图片 4">
            <a:extLst>
              <a:ext uri="{FF2B5EF4-FFF2-40B4-BE49-F238E27FC236}">
                <a16:creationId xmlns:a16="http://schemas.microsoft.com/office/drawing/2014/main" id="{842A62A2-F0B4-A9D2-8EF3-67A45231A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700" y="1652360"/>
            <a:ext cx="567055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Grand Challenges">
            <a:extLst>
              <a:ext uri="{FF2B5EF4-FFF2-40B4-BE49-F238E27FC236}">
                <a16:creationId xmlns:a16="http://schemas.microsoft.com/office/drawing/2014/main" id="{9DD5C5A3-C1DB-E997-C764-A41D086CF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37" y="1304238"/>
            <a:ext cx="3328259" cy="4872272"/>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38">
            <a:extLst>
              <a:ext uri="{FF2B5EF4-FFF2-40B4-BE49-F238E27FC236}">
                <a16:creationId xmlns:a16="http://schemas.microsoft.com/office/drawing/2014/main" id="{8C7E9743-11C2-759F-B7E2-448028139F9A}"/>
              </a:ext>
            </a:extLst>
          </p:cNvPr>
          <p:cNvSpPr txBox="1"/>
          <p:nvPr/>
        </p:nvSpPr>
        <p:spPr>
          <a:xfrm>
            <a:off x="326417" y="5343765"/>
            <a:ext cx="1376737" cy="830997"/>
          </a:xfrm>
          <a:prstGeom prst="rect">
            <a:avLst/>
          </a:prstGeom>
          <a:noFill/>
        </p:spPr>
        <p:txBody>
          <a:bodyPr wrap="square" rtlCol="0">
            <a:spAutoFit/>
          </a:bodyPr>
          <a:lstStyle/>
          <a:p>
            <a:r>
              <a:rPr lang="en-US" altLang="zh-CN" sz="1600" b="1" dirty="0">
                <a:latin typeface="Arial" panose="020B0604020202020204" pitchFamily="34" charset="0"/>
                <a:cs typeface="Arial" panose="020B0604020202020204" pitchFamily="34" charset="0"/>
              </a:rPr>
              <a:t>Near term climate prediction</a:t>
            </a:r>
            <a:endParaRPr lang="zh-CN" altLang="en-US" sz="1600" b="1" dirty="0">
              <a:latin typeface="Arial" panose="020B0604020202020204" pitchFamily="34" charset="0"/>
              <a:cs typeface="Arial" panose="020B0604020202020204" pitchFamily="34" charset="0"/>
            </a:endParaRPr>
          </a:p>
        </p:txBody>
      </p:sp>
      <p:sp>
        <p:nvSpPr>
          <p:cNvPr id="40" name="文本框 14">
            <a:extLst>
              <a:ext uri="{FF2B5EF4-FFF2-40B4-BE49-F238E27FC236}">
                <a16:creationId xmlns:a16="http://schemas.microsoft.com/office/drawing/2014/main" id="{80AFA23D-9EDA-D245-7310-41D6AFEE4FB3}"/>
              </a:ext>
            </a:extLst>
          </p:cNvPr>
          <p:cNvSpPr txBox="1">
            <a:spLocks noChangeArrowheads="1"/>
          </p:cNvSpPr>
          <p:nvPr/>
        </p:nvSpPr>
        <p:spPr bwMode="auto">
          <a:xfrm>
            <a:off x="7432675" y="5799884"/>
            <a:ext cx="392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宋体" panose="02010600030101010101" pitchFamily="2" charset="-122"/>
              </a:defRPr>
            </a:lvl9pPr>
          </a:lstStyle>
          <a:p>
            <a:pPr>
              <a:spcBef>
                <a:spcPct val="0"/>
              </a:spcBef>
              <a:buFontTx/>
              <a:buNone/>
            </a:pPr>
            <a:r>
              <a:rPr lang="en-US" altLang="zh-CN" sz="1400" dirty="0">
                <a:latin typeface="Arial" panose="020B0604020202020204" pitchFamily="34" charset="0"/>
              </a:rPr>
              <a:t>https://hadleyserver.metoffice.gov.uk/wmolc/</a:t>
            </a:r>
            <a:endParaRPr lang="zh-CN" altLang="en-US" sz="1400" dirty="0">
              <a:latin typeface="Arial" panose="020B0604020202020204" pitchFamily="34" charset="0"/>
            </a:endParaRPr>
          </a:p>
        </p:txBody>
      </p:sp>
      <p:sp>
        <p:nvSpPr>
          <p:cNvPr id="42" name="文本框 41">
            <a:extLst>
              <a:ext uri="{FF2B5EF4-FFF2-40B4-BE49-F238E27FC236}">
                <a16:creationId xmlns:a16="http://schemas.microsoft.com/office/drawing/2014/main" id="{1DB9922A-460E-3864-2928-4E8F3EE97F88}"/>
              </a:ext>
            </a:extLst>
          </p:cNvPr>
          <p:cNvSpPr txBox="1"/>
          <p:nvPr/>
        </p:nvSpPr>
        <p:spPr>
          <a:xfrm>
            <a:off x="6829746" y="6176510"/>
            <a:ext cx="1780854" cy="368623"/>
          </a:xfrm>
          <a:prstGeom prst="rect">
            <a:avLst/>
          </a:prstGeom>
          <a:noFill/>
        </p:spPr>
        <p:txBody>
          <a:bodyPr wrap="square">
            <a:spAutoFit/>
          </a:bodyPr>
          <a:lstStyle/>
          <a:p>
            <a:r>
              <a:rPr lang="en-US" altLang="zh-CN" sz="1800" b="1" dirty="0">
                <a:solidFill>
                  <a:srgbClr val="C00000"/>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IAP-</a:t>
            </a:r>
            <a:r>
              <a:rPr lang="en-US" altLang="zh-CN" sz="1800" b="1" dirty="0" err="1">
                <a:solidFill>
                  <a:srgbClr val="C00000"/>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DecPreS</a:t>
            </a:r>
            <a:endParaRPr lang="zh-CN" altLang="en-US" dirty="0">
              <a:solidFill>
                <a:srgbClr val="C00000"/>
              </a:solidFill>
            </a:endParaRPr>
          </a:p>
        </p:txBody>
      </p:sp>
      <p:cxnSp>
        <p:nvCxnSpPr>
          <p:cNvPr id="44" name="直接箭头连接符 43">
            <a:extLst>
              <a:ext uri="{FF2B5EF4-FFF2-40B4-BE49-F238E27FC236}">
                <a16:creationId xmlns:a16="http://schemas.microsoft.com/office/drawing/2014/main" id="{0F0916EA-94D3-8911-4BC7-E87781EB055B}"/>
              </a:ext>
            </a:extLst>
          </p:cNvPr>
          <p:cNvCxnSpPr>
            <a:cxnSpLocks/>
          </p:cNvCxnSpPr>
          <p:nvPr/>
        </p:nvCxnSpPr>
        <p:spPr>
          <a:xfrm flipV="1">
            <a:off x="7551506" y="4089115"/>
            <a:ext cx="729465" cy="2087395"/>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AC973BA6-402F-31E5-947B-395DC9170692}"/>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108443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1DFF9931-8EBE-5B93-B34A-54893786BCA3}"/>
              </a:ext>
            </a:extLst>
          </p:cNvPr>
          <p:cNvSpPr>
            <a:spLocks noGrp="1"/>
          </p:cNvSpPr>
          <p:nvPr>
            <p:ph type="sldNum" sz="quarter" idx="12"/>
          </p:nvPr>
        </p:nvSpPr>
        <p:spPr/>
        <p:txBody>
          <a:bodyPr/>
          <a:lstStyle/>
          <a:p>
            <a:fld id="{F8EC526F-2DCB-4892-9659-E6410229B226}" type="slidenum">
              <a:rPr lang="zh-CN" altLang="en-US" smtClean="0"/>
              <a:t>11</a:t>
            </a:fld>
            <a:endParaRPr lang="zh-CN" altLang="en-US"/>
          </a:p>
        </p:txBody>
      </p:sp>
      <p:sp>
        <p:nvSpPr>
          <p:cNvPr id="5" name="文本框 4">
            <a:extLst>
              <a:ext uri="{FF2B5EF4-FFF2-40B4-BE49-F238E27FC236}">
                <a16:creationId xmlns:a16="http://schemas.microsoft.com/office/drawing/2014/main" id="{3E7BD4A9-2348-8A08-E2C8-163A0FD65541}"/>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What should we do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sp>
        <p:nvSpPr>
          <p:cNvPr id="8" name="文本框 7">
            <a:extLst>
              <a:ext uri="{FF2B5EF4-FFF2-40B4-BE49-F238E27FC236}">
                <a16:creationId xmlns:a16="http://schemas.microsoft.com/office/drawing/2014/main" id="{D465DBAF-34B6-F096-73C8-DEE93FEE8D03}"/>
              </a:ext>
            </a:extLst>
          </p:cNvPr>
          <p:cNvSpPr txBox="1"/>
          <p:nvPr/>
        </p:nvSpPr>
        <p:spPr>
          <a:xfrm>
            <a:off x="432699" y="914402"/>
            <a:ext cx="9851731"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The relative contribution of increased GHG concentrations and aerosol reductions?</a:t>
            </a:r>
            <a:endParaRPr lang="zh-CN" altLang="en-US" sz="2000" dirty="0">
              <a:latin typeface="Arial" panose="020B0604020202020204" pitchFamily="34" charset="0"/>
              <a:cs typeface="Arial" panose="020B0604020202020204" pitchFamily="34" charset="0"/>
            </a:endParaRPr>
          </a:p>
        </p:txBody>
      </p:sp>
      <p:pic>
        <p:nvPicPr>
          <p:cNvPr id="2" name="图片 1" descr="图形用户界面, 图表, 应用程序&#10;&#10;描述已自动生成">
            <a:extLst>
              <a:ext uri="{FF2B5EF4-FFF2-40B4-BE49-F238E27FC236}">
                <a16:creationId xmlns:a16="http://schemas.microsoft.com/office/drawing/2014/main" id="{D0AE6A2D-4818-9BA0-A830-C3866BB14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65" y="1941646"/>
            <a:ext cx="6693897" cy="3863452"/>
          </a:xfrm>
          <a:prstGeom prst="rect">
            <a:avLst/>
          </a:prstGeom>
        </p:spPr>
      </p:pic>
      <p:sp>
        <p:nvSpPr>
          <p:cNvPr id="4" name="Rectangle 2">
            <a:extLst>
              <a:ext uri="{FF2B5EF4-FFF2-40B4-BE49-F238E27FC236}">
                <a16:creationId xmlns:a16="http://schemas.microsoft.com/office/drawing/2014/main" id="{AB0B89C5-39A8-9DE1-A354-2954BFE02E75}"/>
              </a:ext>
            </a:extLst>
          </p:cNvPr>
          <p:cNvSpPr/>
          <p:nvPr/>
        </p:nvSpPr>
        <p:spPr>
          <a:xfrm>
            <a:off x="5170907" y="5943598"/>
            <a:ext cx="1850186" cy="276999"/>
          </a:xfrm>
          <a:prstGeom prst="rect">
            <a:avLst/>
          </a:prstGeom>
        </p:spPr>
        <p:txBody>
          <a:bodyPr wrap="none">
            <a:spAutoFit/>
          </a:bodyPr>
          <a:lstStyle/>
          <a:p>
            <a:pPr defTabSz="609495" fontAlgn="auto">
              <a:lnSpc>
                <a:spcPct val="100000"/>
              </a:lnSpc>
              <a:spcBef>
                <a:spcPts val="0"/>
              </a:spcBef>
              <a:spcAft>
                <a:spcPts val="0"/>
              </a:spcAft>
            </a:pPr>
            <a:r>
              <a:rPr lang="en-US" sz="1200" dirty="0">
                <a:solidFill>
                  <a:srgbClr val="464749"/>
                </a:solidFill>
                <a:latin typeface="Arial" panose="020B0604020202020204"/>
              </a:rPr>
              <a:t>(</a:t>
            </a:r>
            <a:r>
              <a:rPr lang="en-US" sz="1200" dirty="0" err="1">
                <a:solidFill>
                  <a:srgbClr val="464749"/>
                </a:solidFill>
                <a:latin typeface="Arial" panose="020B0604020202020204"/>
              </a:rPr>
              <a:t>Riahi</a:t>
            </a:r>
            <a:r>
              <a:rPr lang="en-US" sz="1200" dirty="0">
                <a:solidFill>
                  <a:srgbClr val="464749"/>
                </a:solidFill>
                <a:latin typeface="Arial" panose="020B0604020202020204"/>
              </a:rPr>
              <a:t> et al., GES 2017) </a:t>
            </a:r>
            <a:endParaRPr lang="fr-FR" sz="1200" dirty="0">
              <a:solidFill>
                <a:srgbClr val="464749"/>
              </a:solidFill>
              <a:latin typeface="Arial" panose="020B0604020202020204"/>
            </a:endParaRPr>
          </a:p>
        </p:txBody>
      </p:sp>
      <p:pic>
        <p:nvPicPr>
          <p:cNvPr id="6" name="图片 5" descr="图片包含 工程绘图&#10;&#10;描述已自动生成">
            <a:extLst>
              <a:ext uri="{FF2B5EF4-FFF2-40B4-BE49-F238E27FC236}">
                <a16:creationId xmlns:a16="http://schemas.microsoft.com/office/drawing/2014/main" id="{3CE8482E-6716-1356-005D-13E0D63A6A97}"/>
              </a:ext>
            </a:extLst>
          </p:cNvPr>
          <p:cNvPicPr>
            <a:picLocks noChangeAspect="1"/>
          </p:cNvPicPr>
          <p:nvPr/>
        </p:nvPicPr>
        <p:blipFill rotWithShape="1">
          <a:blip r:embed="rId4">
            <a:extLst>
              <a:ext uri="{28A0092B-C50C-407E-A947-70E740481C1C}">
                <a14:useLocalDpi xmlns:a14="http://schemas.microsoft.com/office/drawing/2010/main" val="0"/>
              </a:ext>
            </a:extLst>
          </a:blip>
          <a:srcRect l="6201" r="44837" b="74488"/>
          <a:stretch/>
        </p:blipFill>
        <p:spPr>
          <a:xfrm>
            <a:off x="7306102" y="2233345"/>
            <a:ext cx="4596533" cy="2646880"/>
          </a:xfrm>
          <a:prstGeom prst="rect">
            <a:avLst/>
          </a:prstGeom>
        </p:spPr>
      </p:pic>
      <p:sp>
        <p:nvSpPr>
          <p:cNvPr id="9" name="Rectangle 2">
            <a:extLst>
              <a:ext uri="{FF2B5EF4-FFF2-40B4-BE49-F238E27FC236}">
                <a16:creationId xmlns:a16="http://schemas.microsoft.com/office/drawing/2014/main" id="{125E2AD1-2229-9F71-A33B-16C232721D5F}"/>
              </a:ext>
            </a:extLst>
          </p:cNvPr>
          <p:cNvSpPr/>
          <p:nvPr/>
        </p:nvSpPr>
        <p:spPr>
          <a:xfrm>
            <a:off x="9979035" y="4883374"/>
            <a:ext cx="1877437" cy="276999"/>
          </a:xfrm>
          <a:prstGeom prst="rect">
            <a:avLst/>
          </a:prstGeom>
        </p:spPr>
        <p:txBody>
          <a:bodyPr wrap="none">
            <a:spAutoFit/>
          </a:bodyPr>
          <a:lstStyle/>
          <a:p>
            <a:pPr defTabSz="609495" fontAlgn="auto">
              <a:lnSpc>
                <a:spcPct val="100000"/>
              </a:lnSpc>
              <a:spcBef>
                <a:spcPts val="0"/>
              </a:spcBef>
              <a:spcAft>
                <a:spcPts val="0"/>
              </a:spcAft>
            </a:pPr>
            <a:r>
              <a:rPr lang="en-US" sz="1200" dirty="0">
                <a:solidFill>
                  <a:srgbClr val="464749"/>
                </a:solidFill>
                <a:latin typeface="Arial" panose="020B0604020202020204"/>
              </a:rPr>
              <a:t>Samset et al., NG 2019) </a:t>
            </a:r>
            <a:endParaRPr lang="fr-FR" sz="1200" dirty="0">
              <a:solidFill>
                <a:srgbClr val="464749"/>
              </a:solidFill>
              <a:latin typeface="Arial" panose="020B0604020202020204"/>
            </a:endParaRPr>
          </a:p>
        </p:txBody>
      </p:sp>
      <p:sp>
        <p:nvSpPr>
          <p:cNvPr id="10" name="文本框 9">
            <a:extLst>
              <a:ext uri="{FF2B5EF4-FFF2-40B4-BE49-F238E27FC236}">
                <a16:creationId xmlns:a16="http://schemas.microsoft.com/office/drawing/2014/main" id="{DA7255F6-A4ED-8BBC-0EC8-9AB0A928FC95}"/>
              </a:ext>
            </a:extLst>
          </p:cNvPr>
          <p:cNvSpPr txBox="1"/>
          <p:nvPr/>
        </p:nvSpPr>
        <p:spPr>
          <a:xfrm>
            <a:off x="401877" y="1482979"/>
            <a:ext cx="6310802" cy="338554"/>
          </a:xfrm>
          <a:prstGeom prst="rect">
            <a:avLst/>
          </a:prstGeom>
          <a:solidFill>
            <a:schemeClr val="bg1"/>
          </a:solidFill>
        </p:spPr>
        <p:txBody>
          <a:bodyPr wrap="square" rtlCol="0">
            <a:spAutoFit/>
          </a:bodyPr>
          <a:lstStyle/>
          <a:p>
            <a:pPr algn="ctr">
              <a:spcBef>
                <a:spcPts val="600"/>
              </a:spcBef>
              <a:spcAft>
                <a:spcPts val="600"/>
              </a:spcAft>
            </a:pP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The evolution of GHG and AA emissions under different scenarios</a:t>
            </a:r>
          </a:p>
        </p:txBody>
      </p:sp>
      <p:sp>
        <p:nvSpPr>
          <p:cNvPr id="11" name="文本框 10">
            <a:extLst>
              <a:ext uri="{FF2B5EF4-FFF2-40B4-BE49-F238E27FC236}">
                <a16:creationId xmlns:a16="http://schemas.microsoft.com/office/drawing/2014/main" id="{A84207DD-B51C-8810-40D3-611872DF72D3}"/>
              </a:ext>
            </a:extLst>
          </p:cNvPr>
          <p:cNvSpPr txBox="1"/>
          <p:nvPr/>
        </p:nvSpPr>
        <p:spPr>
          <a:xfrm>
            <a:off x="7306102" y="1914039"/>
            <a:ext cx="4443223" cy="338554"/>
          </a:xfrm>
          <a:prstGeom prst="rect">
            <a:avLst/>
          </a:prstGeom>
          <a:solidFill>
            <a:schemeClr val="bg1"/>
          </a:solidFill>
        </p:spPr>
        <p:txBody>
          <a:bodyPr wrap="square" rtlCol="0">
            <a:spAutoFit/>
          </a:bodyPr>
          <a:lstStyle/>
          <a:p>
            <a:pPr algn="ctr">
              <a:spcBef>
                <a:spcPts val="600"/>
              </a:spcBef>
              <a:spcAft>
                <a:spcPts val="600"/>
              </a:spcAft>
            </a:pP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Changes in AOD during 2010-2018</a:t>
            </a:r>
          </a:p>
        </p:txBody>
      </p:sp>
      <p:sp>
        <p:nvSpPr>
          <p:cNvPr id="12" name="文本框 11">
            <a:extLst>
              <a:ext uri="{FF2B5EF4-FFF2-40B4-BE49-F238E27FC236}">
                <a16:creationId xmlns:a16="http://schemas.microsoft.com/office/drawing/2014/main" id="{BA1C1C35-55F7-D52C-EE95-17A9E5D733C0}"/>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363226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F98EDD6-BC98-4AE9-BE5F-043D9688B86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5633"/>
          <a:stretch/>
        </p:blipFill>
        <p:spPr>
          <a:xfrm>
            <a:off x="1" y="-1"/>
            <a:ext cx="12192000" cy="6858001"/>
          </a:xfrm>
          <a:prstGeom prst="rect">
            <a:avLst/>
          </a:prstGeom>
        </p:spPr>
      </p:pic>
      <p:grpSp>
        <p:nvGrpSpPr>
          <p:cNvPr id="6" name="组合 5">
            <a:extLst>
              <a:ext uri="{FF2B5EF4-FFF2-40B4-BE49-F238E27FC236}">
                <a16:creationId xmlns:a16="http://schemas.microsoft.com/office/drawing/2014/main" id="{D8566AF6-2548-401A-81CF-13789E091067}"/>
              </a:ext>
            </a:extLst>
          </p:cNvPr>
          <p:cNvGrpSpPr/>
          <p:nvPr/>
        </p:nvGrpSpPr>
        <p:grpSpPr>
          <a:xfrm>
            <a:off x="5326062" y="2269419"/>
            <a:ext cx="1539876" cy="1539876"/>
            <a:chOff x="1311276" y="1187451"/>
            <a:chExt cx="2882900" cy="2882900"/>
          </a:xfrm>
        </p:grpSpPr>
        <p:sp>
          <p:nvSpPr>
            <p:cNvPr id="7" name="Oval 14">
              <a:extLst>
                <a:ext uri="{FF2B5EF4-FFF2-40B4-BE49-F238E27FC236}">
                  <a16:creationId xmlns:a16="http://schemas.microsoft.com/office/drawing/2014/main" id="{CE36A059-AF08-453E-9A98-9A31BEB1E0DA}"/>
                </a:ext>
              </a:extLst>
            </p:cNvPr>
            <p:cNvSpPr>
              <a:spLocks noChangeArrowheads="1"/>
            </p:cNvSpPr>
            <p:nvPr/>
          </p:nvSpPr>
          <p:spPr bwMode="auto">
            <a:xfrm>
              <a:off x="1341438" y="1204914"/>
              <a:ext cx="2840038" cy="2835275"/>
            </a:xfrm>
            <a:prstGeom prst="ellipse">
              <a:avLst/>
            </a:prstGeom>
            <a:noFill/>
            <a:ln>
              <a:noFill/>
            </a:ln>
          </p:spPr>
          <p:txBody>
            <a:bodyPr vert="horz" wrap="square" lIns="91440" tIns="45720" rIns="91440" bIns="45720" numCol="1" anchor="t" anchorCtr="0" compatLnSpc="1">
              <a:prstTxWarp prst="textNoShape">
                <a:avLst/>
              </a:prstTxWarp>
            </a:bodyPr>
            <a:lstStyle/>
            <a:p>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15">
              <a:extLst>
                <a:ext uri="{FF2B5EF4-FFF2-40B4-BE49-F238E27FC236}">
                  <a16:creationId xmlns:a16="http://schemas.microsoft.com/office/drawing/2014/main" id="{0B6CD4F3-6125-46FC-9F8A-CA7B400B0D9B}"/>
                </a:ext>
              </a:extLst>
            </p:cNvPr>
            <p:cNvSpPr>
              <a:spLocks noEditPoints="1"/>
            </p:cNvSpPr>
            <p:nvPr/>
          </p:nvSpPr>
          <p:spPr bwMode="auto">
            <a:xfrm>
              <a:off x="1311276" y="1187451"/>
              <a:ext cx="2882900" cy="2882900"/>
            </a:xfrm>
            <a:custGeom>
              <a:avLst/>
              <a:gdLst>
                <a:gd name="T0" fmla="*/ 3401 w 6803"/>
                <a:gd name="T1" fmla="*/ 0 h 6803"/>
                <a:gd name="T2" fmla="*/ 6803 w 6803"/>
                <a:gd name="T3" fmla="*/ 3401 h 6803"/>
                <a:gd name="T4" fmla="*/ 3401 w 6803"/>
                <a:gd name="T5" fmla="*/ 6803 h 6803"/>
                <a:gd name="T6" fmla="*/ 0 w 6803"/>
                <a:gd name="T7" fmla="*/ 3401 h 6803"/>
                <a:gd name="T8" fmla="*/ 3401 w 6803"/>
                <a:gd name="T9" fmla="*/ 0 h 6803"/>
                <a:gd name="T10" fmla="*/ 3401 w 6803"/>
                <a:gd name="T11" fmla="*/ 99 h 6803"/>
                <a:gd name="T12" fmla="*/ 6703 w 6803"/>
                <a:gd name="T13" fmla="*/ 3401 h 6803"/>
                <a:gd name="T14" fmla="*/ 3401 w 6803"/>
                <a:gd name="T15" fmla="*/ 6703 h 6803"/>
                <a:gd name="T16" fmla="*/ 99 w 6803"/>
                <a:gd name="T17" fmla="*/ 3401 h 6803"/>
                <a:gd name="T18" fmla="*/ 3401 w 6803"/>
                <a:gd name="T19" fmla="*/ 99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6803">
                  <a:moveTo>
                    <a:pt x="3401" y="0"/>
                  </a:moveTo>
                  <a:cubicBezTo>
                    <a:pt x="5280" y="0"/>
                    <a:pt x="6803" y="1523"/>
                    <a:pt x="6803" y="3401"/>
                  </a:cubicBezTo>
                  <a:cubicBezTo>
                    <a:pt x="6803" y="5280"/>
                    <a:pt x="5280" y="6803"/>
                    <a:pt x="3401" y="6803"/>
                  </a:cubicBezTo>
                  <a:cubicBezTo>
                    <a:pt x="1522" y="6803"/>
                    <a:pt x="0" y="5280"/>
                    <a:pt x="0" y="3401"/>
                  </a:cubicBezTo>
                  <a:cubicBezTo>
                    <a:pt x="0" y="1523"/>
                    <a:pt x="1522" y="0"/>
                    <a:pt x="3401" y="0"/>
                  </a:cubicBezTo>
                  <a:close/>
                  <a:moveTo>
                    <a:pt x="3401" y="99"/>
                  </a:moveTo>
                  <a:cubicBezTo>
                    <a:pt x="5223" y="99"/>
                    <a:pt x="6703" y="1579"/>
                    <a:pt x="6703" y="3401"/>
                  </a:cubicBezTo>
                  <a:cubicBezTo>
                    <a:pt x="6703" y="5223"/>
                    <a:pt x="5223" y="6703"/>
                    <a:pt x="3401" y="6703"/>
                  </a:cubicBezTo>
                  <a:cubicBezTo>
                    <a:pt x="1579" y="6703"/>
                    <a:pt x="99" y="5223"/>
                    <a:pt x="99" y="3401"/>
                  </a:cubicBezTo>
                  <a:cubicBezTo>
                    <a:pt x="99" y="1579"/>
                    <a:pt x="1579" y="99"/>
                    <a:pt x="3401"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6">
              <a:extLst>
                <a:ext uri="{FF2B5EF4-FFF2-40B4-BE49-F238E27FC236}">
                  <a16:creationId xmlns:a16="http://schemas.microsoft.com/office/drawing/2014/main" id="{2A7FD688-2332-4815-ACFC-8F654D6B0F7D}"/>
                </a:ext>
              </a:extLst>
            </p:cNvPr>
            <p:cNvSpPr>
              <a:spLocks noEditPoints="1"/>
            </p:cNvSpPr>
            <p:nvPr/>
          </p:nvSpPr>
          <p:spPr bwMode="auto">
            <a:xfrm>
              <a:off x="1624013" y="1495426"/>
              <a:ext cx="2262188" cy="2260600"/>
            </a:xfrm>
            <a:custGeom>
              <a:avLst/>
              <a:gdLst>
                <a:gd name="T0" fmla="*/ 3287 w 5337"/>
                <a:gd name="T1" fmla="*/ 2392 h 5338"/>
                <a:gd name="T2" fmla="*/ 3757 w 5337"/>
                <a:gd name="T3" fmla="*/ 3502 h 5338"/>
                <a:gd name="T4" fmla="*/ 4483 w 5337"/>
                <a:gd name="T5" fmla="*/ 3672 h 5338"/>
                <a:gd name="T6" fmla="*/ 4284 w 5337"/>
                <a:gd name="T7" fmla="*/ 3530 h 5338"/>
                <a:gd name="T8" fmla="*/ 4597 w 5337"/>
                <a:gd name="T9" fmla="*/ 3132 h 5338"/>
                <a:gd name="T10" fmla="*/ 4725 w 5337"/>
                <a:gd name="T11" fmla="*/ 2790 h 5338"/>
                <a:gd name="T12" fmla="*/ 4355 w 5337"/>
                <a:gd name="T13" fmla="*/ 2235 h 5338"/>
                <a:gd name="T14" fmla="*/ 3117 w 5337"/>
                <a:gd name="T15" fmla="*/ 2192 h 5338"/>
                <a:gd name="T16" fmla="*/ 1793 w 5337"/>
                <a:gd name="T17" fmla="*/ 3644 h 5338"/>
                <a:gd name="T18" fmla="*/ 1978 w 5337"/>
                <a:gd name="T19" fmla="*/ 3459 h 5338"/>
                <a:gd name="T20" fmla="*/ 2889 w 5337"/>
                <a:gd name="T21" fmla="*/ 2164 h 5338"/>
                <a:gd name="T22" fmla="*/ 3487 w 5337"/>
                <a:gd name="T23" fmla="*/ 3488 h 5338"/>
                <a:gd name="T24" fmla="*/ 2860 w 5337"/>
                <a:gd name="T25" fmla="*/ 3658 h 5338"/>
                <a:gd name="T26" fmla="*/ 2917 w 5337"/>
                <a:gd name="T27" fmla="*/ 3502 h 5338"/>
                <a:gd name="T28" fmla="*/ 2433 w 5337"/>
                <a:gd name="T29" fmla="*/ 3402 h 5338"/>
                <a:gd name="T30" fmla="*/ 2505 w 5337"/>
                <a:gd name="T31" fmla="*/ 3488 h 5338"/>
                <a:gd name="T32" fmla="*/ 1793 w 5337"/>
                <a:gd name="T33" fmla="*/ 3644 h 5338"/>
                <a:gd name="T34" fmla="*/ 2789 w 5337"/>
                <a:gd name="T35" fmla="*/ 3061 h 5338"/>
                <a:gd name="T36" fmla="*/ 2562 w 5337"/>
                <a:gd name="T37" fmla="*/ 3061 h 5338"/>
                <a:gd name="T38" fmla="*/ 3358 w 5337"/>
                <a:gd name="T39" fmla="*/ 5081 h 5338"/>
                <a:gd name="T40" fmla="*/ 2661 w 5337"/>
                <a:gd name="T41" fmla="*/ 5224 h 5338"/>
                <a:gd name="T42" fmla="*/ 441 w 5337"/>
                <a:gd name="T43" fmla="*/ 1409 h 5338"/>
                <a:gd name="T44" fmla="*/ 1181 w 5337"/>
                <a:gd name="T45" fmla="*/ 1808 h 5338"/>
                <a:gd name="T46" fmla="*/ 1765 w 5337"/>
                <a:gd name="T47" fmla="*/ 1965 h 5338"/>
                <a:gd name="T48" fmla="*/ 1594 w 5337"/>
                <a:gd name="T49" fmla="*/ 2135 h 5338"/>
                <a:gd name="T50" fmla="*/ 1636 w 5337"/>
                <a:gd name="T51" fmla="*/ 2335 h 5338"/>
                <a:gd name="T52" fmla="*/ 882 w 5337"/>
                <a:gd name="T53" fmla="*/ 3431 h 5338"/>
                <a:gd name="T54" fmla="*/ 1451 w 5337"/>
                <a:gd name="T55" fmla="*/ 3630 h 5338"/>
                <a:gd name="T56" fmla="*/ 1380 w 5337"/>
                <a:gd name="T57" fmla="*/ 3445 h 5338"/>
                <a:gd name="T58" fmla="*/ 2135 w 5337"/>
                <a:gd name="T59" fmla="*/ 2320 h 5338"/>
                <a:gd name="T60" fmla="*/ 1779 w 5337"/>
                <a:gd name="T61" fmla="*/ 2135 h 5338"/>
                <a:gd name="T62" fmla="*/ 2860 w 5337"/>
                <a:gd name="T63" fmla="*/ 1851 h 5338"/>
                <a:gd name="T64" fmla="*/ 4241 w 5337"/>
                <a:gd name="T65" fmla="*/ 1367 h 5338"/>
                <a:gd name="T66" fmla="*/ 4654 w 5337"/>
                <a:gd name="T67" fmla="*/ 1054 h 5338"/>
                <a:gd name="T68" fmla="*/ 4981 w 5337"/>
                <a:gd name="T69" fmla="*/ 3772 h 5338"/>
                <a:gd name="T70" fmla="*/ 3586 w 5337"/>
                <a:gd name="T71" fmla="*/ 3943 h 5338"/>
                <a:gd name="T72" fmla="*/ 2063 w 5337"/>
                <a:gd name="T73" fmla="*/ 3986 h 5338"/>
                <a:gd name="T74" fmla="*/ 2149 w 5337"/>
                <a:gd name="T75" fmla="*/ 4199 h 5338"/>
                <a:gd name="T76" fmla="*/ 3003 w 5337"/>
                <a:gd name="T77" fmla="*/ 4114 h 5338"/>
                <a:gd name="T78" fmla="*/ 4654 w 5337"/>
                <a:gd name="T79" fmla="*/ 4157 h 5338"/>
                <a:gd name="T80" fmla="*/ 4654 w 5337"/>
                <a:gd name="T81" fmla="*/ 4285 h 5338"/>
                <a:gd name="T82" fmla="*/ 3472 w 5337"/>
                <a:gd name="T83" fmla="*/ 4313 h 5338"/>
                <a:gd name="T84" fmla="*/ 2633 w 5337"/>
                <a:gd name="T85" fmla="*/ 4327 h 5338"/>
                <a:gd name="T86" fmla="*/ 2931 w 5337"/>
                <a:gd name="T87" fmla="*/ 4683 h 5338"/>
                <a:gd name="T88" fmla="*/ 3615 w 5337"/>
                <a:gd name="T89" fmla="*/ 4626 h 5338"/>
                <a:gd name="T90" fmla="*/ 4326 w 5337"/>
                <a:gd name="T91" fmla="*/ 4626 h 5338"/>
                <a:gd name="T92" fmla="*/ 3857 w 5337"/>
                <a:gd name="T93" fmla="*/ 4797 h 5338"/>
                <a:gd name="T94" fmla="*/ 3344 w 5337"/>
                <a:gd name="T95" fmla="*/ 4754 h 5338"/>
                <a:gd name="T96" fmla="*/ 1850 w 5337"/>
                <a:gd name="T97" fmla="*/ 1879 h 5338"/>
                <a:gd name="T98" fmla="*/ 2789 w 5337"/>
                <a:gd name="T99" fmla="*/ 1709 h 5338"/>
                <a:gd name="T100" fmla="*/ 4227 w 5337"/>
                <a:gd name="T101" fmla="*/ 1239 h 5338"/>
                <a:gd name="T102" fmla="*/ 4583 w 5337"/>
                <a:gd name="T103" fmla="*/ 983 h 5338"/>
                <a:gd name="T104" fmla="*/ 512 w 5337"/>
                <a:gd name="T105" fmla="*/ 1296 h 5338"/>
                <a:gd name="T106" fmla="*/ 1252 w 5337"/>
                <a:gd name="T107" fmla="*/ 1680 h 5338"/>
                <a:gd name="T108" fmla="*/ 1850 w 5337"/>
                <a:gd name="T109" fmla="*/ 1879 h 5338"/>
                <a:gd name="T110" fmla="*/ 5337 w 5337"/>
                <a:gd name="T111" fmla="*/ 2676 h 5338"/>
                <a:gd name="T112" fmla="*/ 0 w 5337"/>
                <a:gd name="T113" fmla="*/ 2676 h 5338"/>
                <a:gd name="T114" fmla="*/ 3800 w 5337"/>
                <a:gd name="T115" fmla="*/ 2548 h 5338"/>
                <a:gd name="T116" fmla="*/ 4255 w 5337"/>
                <a:gd name="T117" fmla="*/ 2762 h 5338"/>
                <a:gd name="T118" fmla="*/ 4170 w 5337"/>
                <a:gd name="T119" fmla="*/ 2577 h 5338"/>
                <a:gd name="T120" fmla="*/ 3800 w 5337"/>
                <a:gd name="T121" fmla="*/ 2548 h 5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37" h="5338">
                  <a:moveTo>
                    <a:pt x="3173" y="2377"/>
                  </a:moveTo>
                  <a:cubicBezTo>
                    <a:pt x="3173" y="2377"/>
                    <a:pt x="3273" y="2377"/>
                    <a:pt x="3287" y="2392"/>
                  </a:cubicBezTo>
                  <a:cubicBezTo>
                    <a:pt x="3302" y="2406"/>
                    <a:pt x="3885" y="3502"/>
                    <a:pt x="3885" y="3502"/>
                  </a:cubicBezTo>
                  <a:cubicBezTo>
                    <a:pt x="3757" y="3502"/>
                    <a:pt x="3757" y="3502"/>
                    <a:pt x="3757" y="3502"/>
                  </a:cubicBezTo>
                  <a:cubicBezTo>
                    <a:pt x="3800" y="3672"/>
                    <a:pt x="3800" y="3672"/>
                    <a:pt x="3800" y="3672"/>
                  </a:cubicBezTo>
                  <a:cubicBezTo>
                    <a:pt x="4483" y="3672"/>
                    <a:pt x="4483" y="3672"/>
                    <a:pt x="4483" y="3672"/>
                  </a:cubicBezTo>
                  <a:cubicBezTo>
                    <a:pt x="4412" y="3530"/>
                    <a:pt x="4412" y="3530"/>
                    <a:pt x="4412" y="3530"/>
                  </a:cubicBezTo>
                  <a:cubicBezTo>
                    <a:pt x="4284" y="3530"/>
                    <a:pt x="4284" y="3530"/>
                    <a:pt x="4284" y="3530"/>
                  </a:cubicBezTo>
                  <a:cubicBezTo>
                    <a:pt x="4084" y="3132"/>
                    <a:pt x="4084" y="3132"/>
                    <a:pt x="4084" y="3132"/>
                  </a:cubicBezTo>
                  <a:cubicBezTo>
                    <a:pt x="4084" y="3132"/>
                    <a:pt x="4540" y="3132"/>
                    <a:pt x="4597" y="3132"/>
                  </a:cubicBezTo>
                  <a:cubicBezTo>
                    <a:pt x="4654" y="3132"/>
                    <a:pt x="4711" y="3103"/>
                    <a:pt x="4739" y="3018"/>
                  </a:cubicBezTo>
                  <a:cubicBezTo>
                    <a:pt x="4768" y="2933"/>
                    <a:pt x="4739" y="2819"/>
                    <a:pt x="4725" y="2790"/>
                  </a:cubicBezTo>
                  <a:cubicBezTo>
                    <a:pt x="4711" y="2776"/>
                    <a:pt x="4568" y="2477"/>
                    <a:pt x="4526" y="2406"/>
                  </a:cubicBezTo>
                  <a:cubicBezTo>
                    <a:pt x="4483" y="2320"/>
                    <a:pt x="4440" y="2292"/>
                    <a:pt x="4355" y="2235"/>
                  </a:cubicBezTo>
                  <a:cubicBezTo>
                    <a:pt x="4270" y="2192"/>
                    <a:pt x="4127" y="2192"/>
                    <a:pt x="4127" y="2192"/>
                  </a:cubicBezTo>
                  <a:cubicBezTo>
                    <a:pt x="3117" y="2192"/>
                    <a:pt x="3117" y="2192"/>
                    <a:pt x="3117" y="2192"/>
                  </a:cubicBezTo>
                  <a:lnTo>
                    <a:pt x="3173" y="2377"/>
                  </a:lnTo>
                  <a:close/>
                  <a:moveTo>
                    <a:pt x="1793" y="3644"/>
                  </a:moveTo>
                  <a:cubicBezTo>
                    <a:pt x="1850" y="3459"/>
                    <a:pt x="1850" y="3459"/>
                    <a:pt x="1850" y="3459"/>
                  </a:cubicBezTo>
                  <a:cubicBezTo>
                    <a:pt x="1978" y="3459"/>
                    <a:pt x="1978" y="3459"/>
                    <a:pt x="1978" y="3459"/>
                  </a:cubicBezTo>
                  <a:cubicBezTo>
                    <a:pt x="2505" y="2164"/>
                    <a:pt x="2505" y="2164"/>
                    <a:pt x="2505" y="2164"/>
                  </a:cubicBezTo>
                  <a:cubicBezTo>
                    <a:pt x="2889" y="2164"/>
                    <a:pt x="2889" y="2164"/>
                    <a:pt x="2889" y="2164"/>
                  </a:cubicBezTo>
                  <a:cubicBezTo>
                    <a:pt x="3358" y="3488"/>
                    <a:pt x="3358" y="3488"/>
                    <a:pt x="3358" y="3488"/>
                  </a:cubicBezTo>
                  <a:cubicBezTo>
                    <a:pt x="3487" y="3488"/>
                    <a:pt x="3487" y="3488"/>
                    <a:pt x="3487" y="3488"/>
                  </a:cubicBezTo>
                  <a:cubicBezTo>
                    <a:pt x="3543" y="3658"/>
                    <a:pt x="3543" y="3658"/>
                    <a:pt x="3543" y="3658"/>
                  </a:cubicBezTo>
                  <a:cubicBezTo>
                    <a:pt x="2860" y="3658"/>
                    <a:pt x="2860" y="3658"/>
                    <a:pt x="2860" y="3658"/>
                  </a:cubicBezTo>
                  <a:cubicBezTo>
                    <a:pt x="2803" y="3502"/>
                    <a:pt x="2803" y="3502"/>
                    <a:pt x="2803" y="3502"/>
                  </a:cubicBezTo>
                  <a:cubicBezTo>
                    <a:pt x="2917" y="3502"/>
                    <a:pt x="2917" y="3502"/>
                    <a:pt x="2917" y="3502"/>
                  </a:cubicBezTo>
                  <a:cubicBezTo>
                    <a:pt x="2889" y="3402"/>
                    <a:pt x="2889" y="3402"/>
                    <a:pt x="2889" y="3402"/>
                  </a:cubicBezTo>
                  <a:cubicBezTo>
                    <a:pt x="2433" y="3402"/>
                    <a:pt x="2433" y="3402"/>
                    <a:pt x="2433" y="3402"/>
                  </a:cubicBezTo>
                  <a:cubicBezTo>
                    <a:pt x="2391" y="3488"/>
                    <a:pt x="2391" y="3488"/>
                    <a:pt x="2391" y="3488"/>
                  </a:cubicBezTo>
                  <a:cubicBezTo>
                    <a:pt x="2505" y="3488"/>
                    <a:pt x="2505" y="3488"/>
                    <a:pt x="2505" y="3488"/>
                  </a:cubicBezTo>
                  <a:cubicBezTo>
                    <a:pt x="2448" y="3644"/>
                    <a:pt x="2448" y="3644"/>
                    <a:pt x="2448" y="3644"/>
                  </a:cubicBezTo>
                  <a:lnTo>
                    <a:pt x="1793" y="3644"/>
                  </a:lnTo>
                  <a:close/>
                  <a:moveTo>
                    <a:pt x="2562" y="3061"/>
                  </a:moveTo>
                  <a:cubicBezTo>
                    <a:pt x="2789" y="3061"/>
                    <a:pt x="2789" y="3061"/>
                    <a:pt x="2789" y="3061"/>
                  </a:cubicBezTo>
                  <a:cubicBezTo>
                    <a:pt x="2690" y="2733"/>
                    <a:pt x="2690" y="2733"/>
                    <a:pt x="2690" y="2733"/>
                  </a:cubicBezTo>
                  <a:lnTo>
                    <a:pt x="2562" y="3061"/>
                  </a:lnTo>
                  <a:close/>
                  <a:moveTo>
                    <a:pt x="3102" y="4825"/>
                  </a:moveTo>
                  <a:cubicBezTo>
                    <a:pt x="3358" y="5081"/>
                    <a:pt x="3358" y="5081"/>
                    <a:pt x="3358" y="5081"/>
                  </a:cubicBezTo>
                  <a:cubicBezTo>
                    <a:pt x="3358" y="5081"/>
                    <a:pt x="3558" y="5010"/>
                    <a:pt x="3700" y="5010"/>
                  </a:cubicBezTo>
                  <a:cubicBezTo>
                    <a:pt x="3387" y="5153"/>
                    <a:pt x="3031" y="5224"/>
                    <a:pt x="2661" y="5224"/>
                  </a:cubicBezTo>
                  <a:cubicBezTo>
                    <a:pt x="1252" y="5224"/>
                    <a:pt x="114" y="4085"/>
                    <a:pt x="114" y="2676"/>
                  </a:cubicBezTo>
                  <a:cubicBezTo>
                    <a:pt x="114" y="2207"/>
                    <a:pt x="227" y="1780"/>
                    <a:pt x="441" y="1409"/>
                  </a:cubicBezTo>
                  <a:cubicBezTo>
                    <a:pt x="526" y="1395"/>
                    <a:pt x="725" y="1381"/>
                    <a:pt x="896" y="1438"/>
                  </a:cubicBezTo>
                  <a:cubicBezTo>
                    <a:pt x="1110" y="1524"/>
                    <a:pt x="1181" y="1808"/>
                    <a:pt x="1181" y="1808"/>
                  </a:cubicBezTo>
                  <a:cubicBezTo>
                    <a:pt x="1181" y="1808"/>
                    <a:pt x="1366" y="1766"/>
                    <a:pt x="1508" y="1794"/>
                  </a:cubicBezTo>
                  <a:cubicBezTo>
                    <a:pt x="1622" y="1808"/>
                    <a:pt x="1722" y="1908"/>
                    <a:pt x="1765" y="1965"/>
                  </a:cubicBezTo>
                  <a:cubicBezTo>
                    <a:pt x="1722" y="2036"/>
                    <a:pt x="1693" y="2107"/>
                    <a:pt x="1679" y="2135"/>
                  </a:cubicBezTo>
                  <a:cubicBezTo>
                    <a:pt x="1594" y="2135"/>
                    <a:pt x="1594" y="2135"/>
                    <a:pt x="1594" y="2135"/>
                  </a:cubicBezTo>
                  <a:cubicBezTo>
                    <a:pt x="1494" y="2335"/>
                    <a:pt x="1494" y="2335"/>
                    <a:pt x="1494" y="2335"/>
                  </a:cubicBezTo>
                  <a:cubicBezTo>
                    <a:pt x="1636" y="2335"/>
                    <a:pt x="1636" y="2335"/>
                    <a:pt x="1636" y="2335"/>
                  </a:cubicBezTo>
                  <a:cubicBezTo>
                    <a:pt x="996" y="3431"/>
                    <a:pt x="996" y="3431"/>
                    <a:pt x="996" y="3431"/>
                  </a:cubicBezTo>
                  <a:cubicBezTo>
                    <a:pt x="882" y="3431"/>
                    <a:pt x="882" y="3431"/>
                    <a:pt x="882" y="3431"/>
                  </a:cubicBezTo>
                  <a:cubicBezTo>
                    <a:pt x="754" y="3630"/>
                    <a:pt x="754" y="3630"/>
                    <a:pt x="754" y="3630"/>
                  </a:cubicBezTo>
                  <a:cubicBezTo>
                    <a:pt x="1451" y="3630"/>
                    <a:pt x="1451" y="3630"/>
                    <a:pt x="1451" y="3630"/>
                  </a:cubicBezTo>
                  <a:cubicBezTo>
                    <a:pt x="1522" y="3445"/>
                    <a:pt x="1522" y="3445"/>
                    <a:pt x="1522" y="3445"/>
                  </a:cubicBezTo>
                  <a:cubicBezTo>
                    <a:pt x="1380" y="3445"/>
                    <a:pt x="1380" y="3445"/>
                    <a:pt x="1380" y="3445"/>
                  </a:cubicBezTo>
                  <a:cubicBezTo>
                    <a:pt x="2021" y="2320"/>
                    <a:pt x="2021" y="2320"/>
                    <a:pt x="2021" y="2320"/>
                  </a:cubicBezTo>
                  <a:cubicBezTo>
                    <a:pt x="2135" y="2320"/>
                    <a:pt x="2135" y="2320"/>
                    <a:pt x="2135" y="2320"/>
                  </a:cubicBezTo>
                  <a:cubicBezTo>
                    <a:pt x="2220" y="2135"/>
                    <a:pt x="2220" y="2135"/>
                    <a:pt x="2220" y="2135"/>
                  </a:cubicBezTo>
                  <a:cubicBezTo>
                    <a:pt x="1779" y="2135"/>
                    <a:pt x="1779" y="2135"/>
                    <a:pt x="1779" y="2135"/>
                  </a:cubicBezTo>
                  <a:cubicBezTo>
                    <a:pt x="1836" y="2064"/>
                    <a:pt x="1950" y="1894"/>
                    <a:pt x="2177" y="1808"/>
                  </a:cubicBezTo>
                  <a:cubicBezTo>
                    <a:pt x="2476" y="1680"/>
                    <a:pt x="2860" y="1851"/>
                    <a:pt x="2860" y="1851"/>
                  </a:cubicBezTo>
                  <a:cubicBezTo>
                    <a:pt x="2860" y="1851"/>
                    <a:pt x="2931" y="1524"/>
                    <a:pt x="3316" y="1324"/>
                  </a:cubicBezTo>
                  <a:cubicBezTo>
                    <a:pt x="3714" y="1111"/>
                    <a:pt x="4241" y="1367"/>
                    <a:pt x="4241" y="1367"/>
                  </a:cubicBezTo>
                  <a:cubicBezTo>
                    <a:pt x="4241" y="1367"/>
                    <a:pt x="4326" y="1267"/>
                    <a:pt x="4426" y="1168"/>
                  </a:cubicBezTo>
                  <a:cubicBezTo>
                    <a:pt x="4511" y="1096"/>
                    <a:pt x="4611" y="1068"/>
                    <a:pt x="4654" y="1054"/>
                  </a:cubicBezTo>
                  <a:cubicBezTo>
                    <a:pt x="5010" y="1495"/>
                    <a:pt x="5223" y="2064"/>
                    <a:pt x="5223" y="2676"/>
                  </a:cubicBezTo>
                  <a:cubicBezTo>
                    <a:pt x="5223" y="3061"/>
                    <a:pt x="5138" y="3445"/>
                    <a:pt x="4981" y="3772"/>
                  </a:cubicBezTo>
                  <a:cubicBezTo>
                    <a:pt x="4910" y="3843"/>
                    <a:pt x="4768" y="3957"/>
                    <a:pt x="4526" y="4057"/>
                  </a:cubicBezTo>
                  <a:cubicBezTo>
                    <a:pt x="4141" y="4185"/>
                    <a:pt x="3686" y="3986"/>
                    <a:pt x="3586" y="3943"/>
                  </a:cubicBezTo>
                  <a:cubicBezTo>
                    <a:pt x="3487" y="3914"/>
                    <a:pt x="3074" y="3801"/>
                    <a:pt x="2832" y="3815"/>
                  </a:cubicBezTo>
                  <a:cubicBezTo>
                    <a:pt x="2590" y="3829"/>
                    <a:pt x="2220" y="3914"/>
                    <a:pt x="2063" y="3986"/>
                  </a:cubicBezTo>
                  <a:cubicBezTo>
                    <a:pt x="1907" y="4057"/>
                    <a:pt x="1850" y="4071"/>
                    <a:pt x="1850" y="4071"/>
                  </a:cubicBezTo>
                  <a:cubicBezTo>
                    <a:pt x="1850" y="4071"/>
                    <a:pt x="2063" y="4157"/>
                    <a:pt x="2149" y="4199"/>
                  </a:cubicBezTo>
                  <a:cubicBezTo>
                    <a:pt x="2234" y="4242"/>
                    <a:pt x="2362" y="4313"/>
                    <a:pt x="2362" y="4313"/>
                  </a:cubicBezTo>
                  <a:cubicBezTo>
                    <a:pt x="2362" y="4313"/>
                    <a:pt x="2633" y="4114"/>
                    <a:pt x="3003" y="4114"/>
                  </a:cubicBezTo>
                  <a:cubicBezTo>
                    <a:pt x="3373" y="4114"/>
                    <a:pt x="3600" y="4214"/>
                    <a:pt x="3800" y="4271"/>
                  </a:cubicBezTo>
                  <a:cubicBezTo>
                    <a:pt x="3999" y="4313"/>
                    <a:pt x="4326" y="4299"/>
                    <a:pt x="4654" y="4157"/>
                  </a:cubicBezTo>
                  <a:cubicBezTo>
                    <a:pt x="4711" y="4142"/>
                    <a:pt x="4753" y="4114"/>
                    <a:pt x="4796" y="4100"/>
                  </a:cubicBezTo>
                  <a:cubicBezTo>
                    <a:pt x="4753" y="4157"/>
                    <a:pt x="4711" y="4214"/>
                    <a:pt x="4654" y="4285"/>
                  </a:cubicBezTo>
                  <a:cubicBezTo>
                    <a:pt x="4583" y="4327"/>
                    <a:pt x="4455" y="4384"/>
                    <a:pt x="4270" y="4413"/>
                  </a:cubicBezTo>
                  <a:cubicBezTo>
                    <a:pt x="3928" y="4470"/>
                    <a:pt x="3558" y="4342"/>
                    <a:pt x="3472" y="4313"/>
                  </a:cubicBezTo>
                  <a:cubicBezTo>
                    <a:pt x="3401" y="4299"/>
                    <a:pt x="3159" y="4256"/>
                    <a:pt x="2974" y="4271"/>
                  </a:cubicBezTo>
                  <a:cubicBezTo>
                    <a:pt x="2803" y="4285"/>
                    <a:pt x="2675" y="4313"/>
                    <a:pt x="2633" y="4327"/>
                  </a:cubicBezTo>
                  <a:cubicBezTo>
                    <a:pt x="2590" y="4342"/>
                    <a:pt x="2547" y="4370"/>
                    <a:pt x="2547" y="4370"/>
                  </a:cubicBezTo>
                  <a:cubicBezTo>
                    <a:pt x="2931" y="4683"/>
                    <a:pt x="2931" y="4683"/>
                    <a:pt x="2931" y="4683"/>
                  </a:cubicBezTo>
                  <a:cubicBezTo>
                    <a:pt x="2931" y="4683"/>
                    <a:pt x="3031" y="4598"/>
                    <a:pt x="3230" y="4583"/>
                  </a:cubicBezTo>
                  <a:cubicBezTo>
                    <a:pt x="3415" y="4569"/>
                    <a:pt x="3529" y="4612"/>
                    <a:pt x="3615" y="4626"/>
                  </a:cubicBezTo>
                  <a:cubicBezTo>
                    <a:pt x="3700" y="4641"/>
                    <a:pt x="3828" y="4669"/>
                    <a:pt x="3942" y="4669"/>
                  </a:cubicBezTo>
                  <a:cubicBezTo>
                    <a:pt x="4027" y="4669"/>
                    <a:pt x="4184" y="4669"/>
                    <a:pt x="4326" y="4626"/>
                  </a:cubicBezTo>
                  <a:cubicBezTo>
                    <a:pt x="4270" y="4669"/>
                    <a:pt x="4227" y="4697"/>
                    <a:pt x="4170" y="4740"/>
                  </a:cubicBezTo>
                  <a:cubicBezTo>
                    <a:pt x="4084" y="4768"/>
                    <a:pt x="3956" y="4797"/>
                    <a:pt x="3857" y="4797"/>
                  </a:cubicBezTo>
                  <a:cubicBezTo>
                    <a:pt x="3700" y="4797"/>
                    <a:pt x="3700" y="4768"/>
                    <a:pt x="3629" y="4754"/>
                  </a:cubicBezTo>
                  <a:cubicBezTo>
                    <a:pt x="3558" y="4754"/>
                    <a:pt x="3430" y="4740"/>
                    <a:pt x="3344" y="4754"/>
                  </a:cubicBezTo>
                  <a:cubicBezTo>
                    <a:pt x="3259" y="4754"/>
                    <a:pt x="3102" y="4825"/>
                    <a:pt x="3102" y="4825"/>
                  </a:cubicBezTo>
                  <a:close/>
                  <a:moveTo>
                    <a:pt x="1850" y="1879"/>
                  </a:moveTo>
                  <a:cubicBezTo>
                    <a:pt x="1907" y="1808"/>
                    <a:pt x="2006" y="1737"/>
                    <a:pt x="2120" y="1709"/>
                  </a:cubicBezTo>
                  <a:cubicBezTo>
                    <a:pt x="2491" y="1581"/>
                    <a:pt x="2789" y="1709"/>
                    <a:pt x="2789" y="1709"/>
                  </a:cubicBezTo>
                  <a:cubicBezTo>
                    <a:pt x="2789" y="1709"/>
                    <a:pt x="2917" y="1338"/>
                    <a:pt x="3344" y="1196"/>
                  </a:cubicBezTo>
                  <a:cubicBezTo>
                    <a:pt x="3757" y="1040"/>
                    <a:pt x="4227" y="1239"/>
                    <a:pt x="4227" y="1239"/>
                  </a:cubicBezTo>
                  <a:cubicBezTo>
                    <a:pt x="4227" y="1239"/>
                    <a:pt x="4270" y="1139"/>
                    <a:pt x="4383" y="1068"/>
                  </a:cubicBezTo>
                  <a:cubicBezTo>
                    <a:pt x="4469" y="1011"/>
                    <a:pt x="4540" y="997"/>
                    <a:pt x="4583" y="983"/>
                  </a:cubicBezTo>
                  <a:cubicBezTo>
                    <a:pt x="4113" y="442"/>
                    <a:pt x="3430" y="114"/>
                    <a:pt x="2661" y="114"/>
                  </a:cubicBezTo>
                  <a:cubicBezTo>
                    <a:pt x="1765" y="114"/>
                    <a:pt x="967" y="584"/>
                    <a:pt x="512" y="1296"/>
                  </a:cubicBezTo>
                  <a:cubicBezTo>
                    <a:pt x="612" y="1267"/>
                    <a:pt x="825" y="1253"/>
                    <a:pt x="982" y="1338"/>
                  </a:cubicBezTo>
                  <a:cubicBezTo>
                    <a:pt x="1181" y="1481"/>
                    <a:pt x="1252" y="1680"/>
                    <a:pt x="1252" y="1680"/>
                  </a:cubicBezTo>
                  <a:cubicBezTo>
                    <a:pt x="1252" y="1680"/>
                    <a:pt x="1451" y="1652"/>
                    <a:pt x="1636" y="1737"/>
                  </a:cubicBezTo>
                  <a:cubicBezTo>
                    <a:pt x="1750" y="1780"/>
                    <a:pt x="1807" y="1837"/>
                    <a:pt x="1850" y="1879"/>
                  </a:cubicBezTo>
                  <a:close/>
                  <a:moveTo>
                    <a:pt x="2661" y="0"/>
                  </a:moveTo>
                  <a:cubicBezTo>
                    <a:pt x="4141" y="0"/>
                    <a:pt x="5337" y="1196"/>
                    <a:pt x="5337" y="2676"/>
                  </a:cubicBezTo>
                  <a:cubicBezTo>
                    <a:pt x="5337" y="4142"/>
                    <a:pt x="4141" y="5338"/>
                    <a:pt x="2661" y="5338"/>
                  </a:cubicBezTo>
                  <a:cubicBezTo>
                    <a:pt x="1195" y="5338"/>
                    <a:pt x="0" y="4142"/>
                    <a:pt x="0" y="2676"/>
                  </a:cubicBezTo>
                  <a:cubicBezTo>
                    <a:pt x="0" y="1196"/>
                    <a:pt x="1195" y="0"/>
                    <a:pt x="2661" y="0"/>
                  </a:cubicBezTo>
                  <a:close/>
                  <a:moveTo>
                    <a:pt x="3800" y="2548"/>
                  </a:moveTo>
                  <a:cubicBezTo>
                    <a:pt x="3914" y="2762"/>
                    <a:pt x="3914" y="2762"/>
                    <a:pt x="3914" y="2762"/>
                  </a:cubicBezTo>
                  <a:cubicBezTo>
                    <a:pt x="4255" y="2762"/>
                    <a:pt x="4255" y="2762"/>
                    <a:pt x="4255" y="2762"/>
                  </a:cubicBezTo>
                  <a:cubicBezTo>
                    <a:pt x="4255" y="2762"/>
                    <a:pt x="4241" y="2733"/>
                    <a:pt x="4241" y="2719"/>
                  </a:cubicBezTo>
                  <a:cubicBezTo>
                    <a:pt x="4241" y="2705"/>
                    <a:pt x="4184" y="2605"/>
                    <a:pt x="4170" y="2577"/>
                  </a:cubicBezTo>
                  <a:cubicBezTo>
                    <a:pt x="4156" y="2562"/>
                    <a:pt x="4127" y="2548"/>
                    <a:pt x="4084" y="2548"/>
                  </a:cubicBezTo>
                  <a:cubicBezTo>
                    <a:pt x="4042" y="2548"/>
                    <a:pt x="3800" y="2548"/>
                    <a:pt x="3800" y="25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7">
              <a:extLst>
                <a:ext uri="{FF2B5EF4-FFF2-40B4-BE49-F238E27FC236}">
                  <a16:creationId xmlns:a16="http://schemas.microsoft.com/office/drawing/2014/main" id="{2A5959D5-9806-49FE-A45B-45742C5A8B4B}"/>
                </a:ext>
              </a:extLst>
            </p:cNvPr>
            <p:cNvSpPr>
              <a:spLocks noEditPoints="1"/>
            </p:cNvSpPr>
            <p:nvPr/>
          </p:nvSpPr>
          <p:spPr bwMode="auto">
            <a:xfrm>
              <a:off x="1798638" y="3141664"/>
              <a:ext cx="1225550" cy="566738"/>
            </a:xfrm>
            <a:custGeom>
              <a:avLst/>
              <a:gdLst>
                <a:gd name="T0" fmla="*/ 1167 w 2890"/>
                <a:gd name="T1" fmla="*/ 598 h 1338"/>
                <a:gd name="T2" fmla="*/ 1424 w 2890"/>
                <a:gd name="T3" fmla="*/ 456 h 1338"/>
                <a:gd name="T4" fmla="*/ 1609 w 2890"/>
                <a:gd name="T5" fmla="*/ 342 h 1338"/>
                <a:gd name="T6" fmla="*/ 2064 w 2890"/>
                <a:gd name="T7" fmla="*/ 570 h 1338"/>
                <a:gd name="T8" fmla="*/ 2448 w 2890"/>
                <a:gd name="T9" fmla="*/ 840 h 1338"/>
                <a:gd name="T10" fmla="*/ 2121 w 2890"/>
                <a:gd name="T11" fmla="*/ 1039 h 1338"/>
                <a:gd name="T12" fmla="*/ 1808 w 2890"/>
                <a:gd name="T13" fmla="*/ 1167 h 1338"/>
                <a:gd name="T14" fmla="*/ 1466 w 2890"/>
                <a:gd name="T15" fmla="*/ 840 h 1338"/>
                <a:gd name="T16" fmla="*/ 1167 w 2890"/>
                <a:gd name="T17" fmla="*/ 598 h 1338"/>
                <a:gd name="T18" fmla="*/ 1865 w 2890"/>
                <a:gd name="T19" fmla="*/ 1238 h 1338"/>
                <a:gd name="T20" fmla="*/ 1922 w 2890"/>
                <a:gd name="T21" fmla="*/ 1323 h 1338"/>
                <a:gd name="T22" fmla="*/ 2249 w 2890"/>
                <a:gd name="T23" fmla="*/ 1338 h 1338"/>
                <a:gd name="T24" fmla="*/ 2890 w 2890"/>
                <a:gd name="T25" fmla="*/ 1267 h 1338"/>
                <a:gd name="T26" fmla="*/ 2733 w 2890"/>
                <a:gd name="T27" fmla="*/ 1082 h 1338"/>
                <a:gd name="T28" fmla="*/ 2519 w 2890"/>
                <a:gd name="T29" fmla="*/ 897 h 1338"/>
                <a:gd name="T30" fmla="*/ 2207 w 2890"/>
                <a:gd name="T31" fmla="*/ 1067 h 1338"/>
                <a:gd name="T32" fmla="*/ 1865 w 2890"/>
                <a:gd name="T33" fmla="*/ 1238 h 1338"/>
                <a:gd name="T34" fmla="*/ 655 w 2890"/>
                <a:gd name="T35" fmla="*/ 783 h 1338"/>
                <a:gd name="T36" fmla="*/ 897 w 2890"/>
                <a:gd name="T37" fmla="*/ 712 h 1338"/>
                <a:gd name="T38" fmla="*/ 1082 w 2890"/>
                <a:gd name="T39" fmla="*/ 641 h 1338"/>
                <a:gd name="T40" fmla="*/ 1424 w 2890"/>
                <a:gd name="T41" fmla="*/ 925 h 1338"/>
                <a:gd name="T42" fmla="*/ 1694 w 2890"/>
                <a:gd name="T43" fmla="*/ 1195 h 1338"/>
                <a:gd name="T44" fmla="*/ 1552 w 2890"/>
                <a:gd name="T45" fmla="*/ 1252 h 1338"/>
                <a:gd name="T46" fmla="*/ 655 w 2890"/>
                <a:gd name="T47" fmla="*/ 783 h 1338"/>
                <a:gd name="T48" fmla="*/ 228 w 2890"/>
                <a:gd name="T49" fmla="*/ 356 h 1338"/>
                <a:gd name="T50" fmla="*/ 498 w 2890"/>
                <a:gd name="T51" fmla="*/ 228 h 1338"/>
                <a:gd name="T52" fmla="*/ 740 w 2890"/>
                <a:gd name="T53" fmla="*/ 385 h 1338"/>
                <a:gd name="T54" fmla="*/ 997 w 2890"/>
                <a:gd name="T55" fmla="*/ 570 h 1338"/>
                <a:gd name="T56" fmla="*/ 584 w 2890"/>
                <a:gd name="T57" fmla="*/ 726 h 1338"/>
                <a:gd name="T58" fmla="*/ 228 w 2890"/>
                <a:gd name="T59" fmla="*/ 356 h 1338"/>
                <a:gd name="T60" fmla="*/ 0 w 2890"/>
                <a:gd name="T61" fmla="*/ 0 h 1338"/>
                <a:gd name="T62" fmla="*/ 271 w 2890"/>
                <a:gd name="T63" fmla="*/ 14 h 1338"/>
                <a:gd name="T64" fmla="*/ 598 w 2890"/>
                <a:gd name="T65" fmla="*/ 42 h 1338"/>
                <a:gd name="T66" fmla="*/ 385 w 2890"/>
                <a:gd name="T67" fmla="*/ 199 h 1338"/>
                <a:gd name="T68" fmla="*/ 171 w 2890"/>
                <a:gd name="T69" fmla="*/ 271 h 1338"/>
                <a:gd name="T70" fmla="*/ 0 w 2890"/>
                <a:gd name="T71" fmla="*/ 0 h 1338"/>
                <a:gd name="T72" fmla="*/ 584 w 2890"/>
                <a:gd name="T73" fmla="*/ 185 h 1338"/>
                <a:gd name="T74" fmla="*/ 911 w 2890"/>
                <a:gd name="T75" fmla="*/ 399 h 1338"/>
                <a:gd name="T76" fmla="*/ 1068 w 2890"/>
                <a:gd name="T77" fmla="*/ 527 h 1338"/>
                <a:gd name="T78" fmla="*/ 1324 w 2890"/>
                <a:gd name="T79" fmla="*/ 399 h 1338"/>
                <a:gd name="T80" fmla="*/ 1509 w 2890"/>
                <a:gd name="T81" fmla="*/ 299 h 1338"/>
                <a:gd name="T82" fmla="*/ 1025 w 2890"/>
                <a:gd name="T83" fmla="*/ 128 h 1338"/>
                <a:gd name="T84" fmla="*/ 740 w 2890"/>
                <a:gd name="T85" fmla="*/ 57 h 1338"/>
                <a:gd name="T86" fmla="*/ 712 w 2890"/>
                <a:gd name="T87" fmla="*/ 71 h 1338"/>
                <a:gd name="T88" fmla="*/ 584 w 2890"/>
                <a:gd name="T89" fmla="*/ 185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0" h="1338">
                  <a:moveTo>
                    <a:pt x="1167" y="598"/>
                  </a:moveTo>
                  <a:cubicBezTo>
                    <a:pt x="1167" y="598"/>
                    <a:pt x="1324" y="527"/>
                    <a:pt x="1424" y="456"/>
                  </a:cubicBezTo>
                  <a:cubicBezTo>
                    <a:pt x="1523" y="399"/>
                    <a:pt x="1609" y="342"/>
                    <a:pt x="1609" y="342"/>
                  </a:cubicBezTo>
                  <a:cubicBezTo>
                    <a:pt x="1609" y="342"/>
                    <a:pt x="1879" y="456"/>
                    <a:pt x="2064" y="570"/>
                  </a:cubicBezTo>
                  <a:cubicBezTo>
                    <a:pt x="2235" y="683"/>
                    <a:pt x="2448" y="840"/>
                    <a:pt x="2448" y="840"/>
                  </a:cubicBezTo>
                  <a:cubicBezTo>
                    <a:pt x="2448" y="840"/>
                    <a:pt x="2306" y="939"/>
                    <a:pt x="2121" y="1039"/>
                  </a:cubicBezTo>
                  <a:cubicBezTo>
                    <a:pt x="1922" y="1124"/>
                    <a:pt x="1808" y="1167"/>
                    <a:pt x="1808" y="1167"/>
                  </a:cubicBezTo>
                  <a:cubicBezTo>
                    <a:pt x="1808" y="1167"/>
                    <a:pt x="1594" y="939"/>
                    <a:pt x="1466" y="840"/>
                  </a:cubicBezTo>
                  <a:cubicBezTo>
                    <a:pt x="1338" y="740"/>
                    <a:pt x="1167" y="598"/>
                    <a:pt x="1167" y="598"/>
                  </a:cubicBezTo>
                  <a:close/>
                  <a:moveTo>
                    <a:pt x="1865" y="1238"/>
                  </a:moveTo>
                  <a:cubicBezTo>
                    <a:pt x="1865" y="1238"/>
                    <a:pt x="1893" y="1281"/>
                    <a:pt x="1922" y="1323"/>
                  </a:cubicBezTo>
                  <a:cubicBezTo>
                    <a:pt x="2036" y="1338"/>
                    <a:pt x="2135" y="1338"/>
                    <a:pt x="2249" y="1338"/>
                  </a:cubicBezTo>
                  <a:cubicBezTo>
                    <a:pt x="2477" y="1338"/>
                    <a:pt x="2690" y="1309"/>
                    <a:pt x="2890" y="1267"/>
                  </a:cubicBezTo>
                  <a:cubicBezTo>
                    <a:pt x="2861" y="1224"/>
                    <a:pt x="2804" y="1167"/>
                    <a:pt x="2733" y="1082"/>
                  </a:cubicBezTo>
                  <a:cubicBezTo>
                    <a:pt x="2605" y="982"/>
                    <a:pt x="2519" y="897"/>
                    <a:pt x="2519" y="897"/>
                  </a:cubicBezTo>
                  <a:cubicBezTo>
                    <a:pt x="2519" y="897"/>
                    <a:pt x="2377" y="996"/>
                    <a:pt x="2207" y="1067"/>
                  </a:cubicBezTo>
                  <a:cubicBezTo>
                    <a:pt x="2050" y="1153"/>
                    <a:pt x="1865" y="1238"/>
                    <a:pt x="1865" y="1238"/>
                  </a:cubicBezTo>
                  <a:close/>
                  <a:moveTo>
                    <a:pt x="655" y="783"/>
                  </a:moveTo>
                  <a:cubicBezTo>
                    <a:pt x="712" y="769"/>
                    <a:pt x="826" y="755"/>
                    <a:pt x="897" y="712"/>
                  </a:cubicBezTo>
                  <a:cubicBezTo>
                    <a:pt x="1011" y="669"/>
                    <a:pt x="1082" y="641"/>
                    <a:pt x="1082" y="641"/>
                  </a:cubicBezTo>
                  <a:cubicBezTo>
                    <a:pt x="1082" y="641"/>
                    <a:pt x="1295" y="797"/>
                    <a:pt x="1424" y="925"/>
                  </a:cubicBezTo>
                  <a:cubicBezTo>
                    <a:pt x="1566" y="1053"/>
                    <a:pt x="1694" y="1195"/>
                    <a:pt x="1694" y="1195"/>
                  </a:cubicBezTo>
                  <a:cubicBezTo>
                    <a:pt x="1694" y="1195"/>
                    <a:pt x="1623" y="1224"/>
                    <a:pt x="1552" y="1252"/>
                  </a:cubicBezTo>
                  <a:cubicBezTo>
                    <a:pt x="1224" y="1153"/>
                    <a:pt x="926" y="996"/>
                    <a:pt x="655" y="783"/>
                  </a:cubicBezTo>
                  <a:close/>
                  <a:moveTo>
                    <a:pt x="228" y="356"/>
                  </a:moveTo>
                  <a:cubicBezTo>
                    <a:pt x="271" y="342"/>
                    <a:pt x="385" y="313"/>
                    <a:pt x="498" y="228"/>
                  </a:cubicBezTo>
                  <a:cubicBezTo>
                    <a:pt x="498" y="228"/>
                    <a:pt x="598" y="285"/>
                    <a:pt x="740" y="385"/>
                  </a:cubicBezTo>
                  <a:cubicBezTo>
                    <a:pt x="883" y="484"/>
                    <a:pt x="997" y="570"/>
                    <a:pt x="997" y="570"/>
                  </a:cubicBezTo>
                  <a:cubicBezTo>
                    <a:pt x="997" y="570"/>
                    <a:pt x="740" y="712"/>
                    <a:pt x="584" y="726"/>
                  </a:cubicBezTo>
                  <a:cubicBezTo>
                    <a:pt x="456" y="612"/>
                    <a:pt x="342" y="484"/>
                    <a:pt x="228" y="356"/>
                  </a:cubicBezTo>
                  <a:close/>
                  <a:moveTo>
                    <a:pt x="0" y="0"/>
                  </a:moveTo>
                  <a:cubicBezTo>
                    <a:pt x="43" y="0"/>
                    <a:pt x="143" y="0"/>
                    <a:pt x="271" y="14"/>
                  </a:cubicBezTo>
                  <a:cubicBezTo>
                    <a:pt x="441" y="14"/>
                    <a:pt x="598" y="42"/>
                    <a:pt x="598" y="42"/>
                  </a:cubicBezTo>
                  <a:cubicBezTo>
                    <a:pt x="598" y="42"/>
                    <a:pt x="527" y="114"/>
                    <a:pt x="385" y="199"/>
                  </a:cubicBezTo>
                  <a:cubicBezTo>
                    <a:pt x="299" y="242"/>
                    <a:pt x="214" y="271"/>
                    <a:pt x="171" y="271"/>
                  </a:cubicBezTo>
                  <a:cubicBezTo>
                    <a:pt x="114" y="185"/>
                    <a:pt x="57" y="100"/>
                    <a:pt x="0" y="0"/>
                  </a:cubicBezTo>
                  <a:close/>
                  <a:moveTo>
                    <a:pt x="584" y="185"/>
                  </a:moveTo>
                  <a:cubicBezTo>
                    <a:pt x="584" y="185"/>
                    <a:pt x="840" y="356"/>
                    <a:pt x="911" y="399"/>
                  </a:cubicBezTo>
                  <a:cubicBezTo>
                    <a:pt x="968" y="456"/>
                    <a:pt x="1068" y="527"/>
                    <a:pt x="1068" y="527"/>
                  </a:cubicBezTo>
                  <a:cubicBezTo>
                    <a:pt x="1068" y="527"/>
                    <a:pt x="1224" y="456"/>
                    <a:pt x="1324" y="399"/>
                  </a:cubicBezTo>
                  <a:cubicBezTo>
                    <a:pt x="1424" y="342"/>
                    <a:pt x="1509" y="299"/>
                    <a:pt x="1509" y="299"/>
                  </a:cubicBezTo>
                  <a:cubicBezTo>
                    <a:pt x="1509" y="299"/>
                    <a:pt x="1224" y="185"/>
                    <a:pt x="1025" y="128"/>
                  </a:cubicBezTo>
                  <a:cubicBezTo>
                    <a:pt x="826" y="85"/>
                    <a:pt x="755" y="57"/>
                    <a:pt x="740" y="57"/>
                  </a:cubicBezTo>
                  <a:cubicBezTo>
                    <a:pt x="726" y="57"/>
                    <a:pt x="712" y="71"/>
                    <a:pt x="712" y="71"/>
                  </a:cubicBezTo>
                  <a:lnTo>
                    <a:pt x="584" y="1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grpSp>
          <p:nvGrpSpPr>
            <p:cNvPr id="11" name="组合 10">
              <a:extLst>
                <a:ext uri="{FF2B5EF4-FFF2-40B4-BE49-F238E27FC236}">
                  <a16:creationId xmlns:a16="http://schemas.microsoft.com/office/drawing/2014/main" id="{8188BB37-FD38-4C6C-9FB1-4D01EDE8F338}"/>
                </a:ext>
              </a:extLst>
            </p:cNvPr>
            <p:cNvGrpSpPr/>
            <p:nvPr/>
          </p:nvGrpSpPr>
          <p:grpSpPr>
            <a:xfrm>
              <a:off x="1401763" y="1277939"/>
              <a:ext cx="2706688" cy="2719388"/>
              <a:chOff x="1401763" y="1277939"/>
              <a:chExt cx="2706688" cy="2719388"/>
            </a:xfrm>
          </p:grpSpPr>
          <p:sp>
            <p:nvSpPr>
              <p:cNvPr id="12" name="Freeform 18">
                <a:extLst>
                  <a:ext uri="{FF2B5EF4-FFF2-40B4-BE49-F238E27FC236}">
                    <a16:creationId xmlns:a16="http://schemas.microsoft.com/office/drawing/2014/main" id="{17BF5A24-A9AA-4ABB-A4A8-784432D18DD2}"/>
                  </a:ext>
                </a:extLst>
              </p:cNvPr>
              <p:cNvSpPr>
                <a:spLocks noEditPoints="1"/>
              </p:cNvSpPr>
              <p:nvPr/>
            </p:nvSpPr>
            <p:spPr bwMode="auto">
              <a:xfrm>
                <a:off x="1401763" y="1277939"/>
                <a:ext cx="2706688" cy="1803400"/>
              </a:xfrm>
              <a:custGeom>
                <a:avLst/>
                <a:gdLst>
                  <a:gd name="T0" fmla="*/ 214 w 6391"/>
                  <a:gd name="T1" fmla="*/ 4028 h 4256"/>
                  <a:gd name="T2" fmla="*/ 441 w 6391"/>
                  <a:gd name="T3" fmla="*/ 4128 h 4256"/>
                  <a:gd name="T4" fmla="*/ 242 w 6391"/>
                  <a:gd name="T5" fmla="*/ 3914 h 4256"/>
                  <a:gd name="T6" fmla="*/ 441 w 6391"/>
                  <a:gd name="T7" fmla="*/ 2904 h 4256"/>
                  <a:gd name="T8" fmla="*/ 185 w 6391"/>
                  <a:gd name="T9" fmla="*/ 3160 h 4256"/>
                  <a:gd name="T10" fmla="*/ 185 w 6391"/>
                  <a:gd name="T11" fmla="*/ 2918 h 4256"/>
                  <a:gd name="T12" fmla="*/ 299 w 6391"/>
                  <a:gd name="T13" fmla="*/ 3074 h 4256"/>
                  <a:gd name="T14" fmla="*/ 256 w 6391"/>
                  <a:gd name="T15" fmla="*/ 3003 h 4256"/>
                  <a:gd name="T16" fmla="*/ 313 w 6391"/>
                  <a:gd name="T17" fmla="*/ 1808 h 4256"/>
                  <a:gd name="T18" fmla="*/ 584 w 6391"/>
                  <a:gd name="T19" fmla="*/ 1993 h 4256"/>
                  <a:gd name="T20" fmla="*/ 470 w 6391"/>
                  <a:gd name="T21" fmla="*/ 2235 h 4256"/>
                  <a:gd name="T22" fmla="*/ 228 w 6391"/>
                  <a:gd name="T23" fmla="*/ 2192 h 4256"/>
                  <a:gd name="T24" fmla="*/ 399 w 6391"/>
                  <a:gd name="T25" fmla="*/ 2050 h 4256"/>
                  <a:gd name="T26" fmla="*/ 498 w 6391"/>
                  <a:gd name="T27" fmla="*/ 2036 h 4256"/>
                  <a:gd name="T28" fmla="*/ 882 w 6391"/>
                  <a:gd name="T29" fmla="*/ 1096 h 4256"/>
                  <a:gd name="T30" fmla="*/ 953 w 6391"/>
                  <a:gd name="T31" fmla="*/ 1054 h 4256"/>
                  <a:gd name="T32" fmla="*/ 797 w 6391"/>
                  <a:gd name="T33" fmla="*/ 1224 h 4256"/>
                  <a:gd name="T34" fmla="*/ 1025 w 6391"/>
                  <a:gd name="T35" fmla="*/ 1096 h 4256"/>
                  <a:gd name="T36" fmla="*/ 1039 w 6391"/>
                  <a:gd name="T37" fmla="*/ 1395 h 4256"/>
                  <a:gd name="T38" fmla="*/ 1594 w 6391"/>
                  <a:gd name="T39" fmla="*/ 470 h 4256"/>
                  <a:gd name="T40" fmla="*/ 1879 w 6391"/>
                  <a:gd name="T41" fmla="*/ 470 h 4256"/>
                  <a:gd name="T42" fmla="*/ 1694 w 6391"/>
                  <a:gd name="T43" fmla="*/ 655 h 4256"/>
                  <a:gd name="T44" fmla="*/ 2007 w 6391"/>
                  <a:gd name="T45" fmla="*/ 598 h 4256"/>
                  <a:gd name="T46" fmla="*/ 1765 w 6391"/>
                  <a:gd name="T47" fmla="*/ 640 h 4256"/>
                  <a:gd name="T48" fmla="*/ 1637 w 6391"/>
                  <a:gd name="T49" fmla="*/ 740 h 4256"/>
                  <a:gd name="T50" fmla="*/ 2448 w 6391"/>
                  <a:gd name="T51" fmla="*/ 256 h 4256"/>
                  <a:gd name="T52" fmla="*/ 2861 w 6391"/>
                  <a:gd name="T53" fmla="*/ 128 h 4256"/>
                  <a:gd name="T54" fmla="*/ 2448 w 6391"/>
                  <a:gd name="T55" fmla="*/ 256 h 4256"/>
                  <a:gd name="T56" fmla="*/ 3501 w 6391"/>
                  <a:gd name="T57" fmla="*/ 185 h 4256"/>
                  <a:gd name="T58" fmla="*/ 3814 w 6391"/>
                  <a:gd name="T59" fmla="*/ 441 h 4256"/>
                  <a:gd name="T60" fmla="*/ 4640 w 6391"/>
                  <a:gd name="T61" fmla="*/ 441 h 4256"/>
                  <a:gd name="T62" fmla="*/ 4711 w 6391"/>
                  <a:gd name="T63" fmla="*/ 826 h 4256"/>
                  <a:gd name="T64" fmla="*/ 4739 w 6391"/>
                  <a:gd name="T65" fmla="*/ 541 h 4256"/>
                  <a:gd name="T66" fmla="*/ 4384 w 6391"/>
                  <a:gd name="T67" fmla="*/ 555 h 4256"/>
                  <a:gd name="T68" fmla="*/ 4569 w 6391"/>
                  <a:gd name="T69" fmla="*/ 356 h 4256"/>
                  <a:gd name="T70" fmla="*/ 4640 w 6391"/>
                  <a:gd name="T71" fmla="*/ 441 h 4256"/>
                  <a:gd name="T72" fmla="*/ 4569 w 6391"/>
                  <a:gd name="T73" fmla="*/ 555 h 4256"/>
                  <a:gd name="T74" fmla="*/ 5337 w 6391"/>
                  <a:gd name="T75" fmla="*/ 1182 h 4256"/>
                  <a:gd name="T76" fmla="*/ 5337 w 6391"/>
                  <a:gd name="T77" fmla="*/ 1381 h 4256"/>
                  <a:gd name="T78" fmla="*/ 5351 w 6391"/>
                  <a:gd name="T79" fmla="*/ 925 h 4256"/>
                  <a:gd name="T80" fmla="*/ 5266 w 6391"/>
                  <a:gd name="T81" fmla="*/ 1167 h 4256"/>
                  <a:gd name="T82" fmla="*/ 5252 w 6391"/>
                  <a:gd name="T83" fmla="*/ 1025 h 4256"/>
                  <a:gd name="T84" fmla="*/ 5579 w 6391"/>
                  <a:gd name="T85" fmla="*/ 1167 h 4256"/>
                  <a:gd name="T86" fmla="*/ 5451 w 6391"/>
                  <a:gd name="T87" fmla="*/ 1167 h 4256"/>
                  <a:gd name="T88" fmla="*/ 6205 w 6391"/>
                  <a:gd name="T89" fmla="*/ 2121 h 4256"/>
                  <a:gd name="T90" fmla="*/ 5963 w 6391"/>
                  <a:gd name="T91" fmla="*/ 2135 h 4256"/>
                  <a:gd name="T92" fmla="*/ 5750 w 6391"/>
                  <a:gd name="T93" fmla="*/ 2007 h 4256"/>
                  <a:gd name="T94" fmla="*/ 5992 w 6391"/>
                  <a:gd name="T95" fmla="*/ 1808 h 4256"/>
                  <a:gd name="T96" fmla="*/ 5978 w 6391"/>
                  <a:gd name="T97" fmla="*/ 1964 h 4256"/>
                  <a:gd name="T98" fmla="*/ 5892 w 6391"/>
                  <a:gd name="T99" fmla="*/ 1893 h 4256"/>
                  <a:gd name="T100" fmla="*/ 6291 w 6391"/>
                  <a:gd name="T101" fmla="*/ 3117 h 4256"/>
                  <a:gd name="T102" fmla="*/ 6362 w 6391"/>
                  <a:gd name="T103" fmla="*/ 3003 h 4256"/>
                  <a:gd name="T104" fmla="*/ 6205 w 6391"/>
                  <a:gd name="T105" fmla="*/ 3188 h 4256"/>
                  <a:gd name="T106" fmla="*/ 6006 w 6391"/>
                  <a:gd name="T107" fmla="*/ 3131 h 4256"/>
                  <a:gd name="T108" fmla="*/ 5906 w 6391"/>
                  <a:gd name="T109" fmla="*/ 2832 h 4256"/>
                  <a:gd name="T110" fmla="*/ 6205 w 6391"/>
                  <a:gd name="T111" fmla="*/ 3017 h 4256"/>
                  <a:gd name="T112" fmla="*/ 6020 w 6391"/>
                  <a:gd name="T113" fmla="*/ 3829 h 4256"/>
                  <a:gd name="T114" fmla="*/ 6177 w 6391"/>
                  <a:gd name="T115" fmla="*/ 4099 h 4256"/>
                  <a:gd name="T116" fmla="*/ 6006 w 6391"/>
                  <a:gd name="T117" fmla="*/ 4042 h 4256"/>
                  <a:gd name="T118" fmla="*/ 6134 w 6391"/>
                  <a:gd name="T119" fmla="*/ 3872 h 4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91" h="4256">
                    <a:moveTo>
                      <a:pt x="498" y="4184"/>
                    </a:moveTo>
                    <a:cubicBezTo>
                      <a:pt x="270" y="4256"/>
                      <a:pt x="270" y="4256"/>
                      <a:pt x="270" y="4256"/>
                    </a:cubicBezTo>
                    <a:cubicBezTo>
                      <a:pt x="228" y="4099"/>
                      <a:pt x="228" y="4099"/>
                      <a:pt x="228" y="4099"/>
                    </a:cubicBezTo>
                    <a:cubicBezTo>
                      <a:pt x="142" y="4113"/>
                      <a:pt x="142" y="4113"/>
                      <a:pt x="142" y="4113"/>
                    </a:cubicBezTo>
                    <a:cubicBezTo>
                      <a:pt x="128" y="4085"/>
                      <a:pt x="128" y="4056"/>
                      <a:pt x="128" y="4056"/>
                    </a:cubicBezTo>
                    <a:cubicBezTo>
                      <a:pt x="114" y="4042"/>
                      <a:pt x="114" y="4042"/>
                      <a:pt x="114" y="4042"/>
                    </a:cubicBezTo>
                    <a:cubicBezTo>
                      <a:pt x="128" y="4042"/>
                      <a:pt x="128" y="4042"/>
                      <a:pt x="128" y="4042"/>
                    </a:cubicBezTo>
                    <a:cubicBezTo>
                      <a:pt x="142" y="4042"/>
                      <a:pt x="157" y="4042"/>
                      <a:pt x="171" y="4042"/>
                    </a:cubicBezTo>
                    <a:cubicBezTo>
                      <a:pt x="214" y="4028"/>
                      <a:pt x="214" y="4028"/>
                      <a:pt x="214" y="4028"/>
                    </a:cubicBezTo>
                    <a:cubicBezTo>
                      <a:pt x="171" y="3857"/>
                      <a:pt x="171" y="3857"/>
                      <a:pt x="171" y="3857"/>
                    </a:cubicBezTo>
                    <a:cubicBezTo>
                      <a:pt x="384" y="3800"/>
                      <a:pt x="384" y="3800"/>
                      <a:pt x="384" y="3800"/>
                    </a:cubicBezTo>
                    <a:cubicBezTo>
                      <a:pt x="399" y="3872"/>
                      <a:pt x="399" y="3872"/>
                      <a:pt x="399" y="3872"/>
                    </a:cubicBezTo>
                    <a:cubicBezTo>
                      <a:pt x="370" y="3872"/>
                      <a:pt x="370" y="3872"/>
                      <a:pt x="370" y="3872"/>
                    </a:cubicBezTo>
                    <a:cubicBezTo>
                      <a:pt x="399" y="3971"/>
                      <a:pt x="399" y="3971"/>
                      <a:pt x="399" y="3971"/>
                    </a:cubicBezTo>
                    <a:cubicBezTo>
                      <a:pt x="569" y="3928"/>
                      <a:pt x="569" y="3928"/>
                      <a:pt x="569" y="3928"/>
                    </a:cubicBezTo>
                    <a:cubicBezTo>
                      <a:pt x="584" y="4000"/>
                      <a:pt x="584" y="4000"/>
                      <a:pt x="584" y="4000"/>
                    </a:cubicBezTo>
                    <a:cubicBezTo>
                      <a:pt x="413" y="4042"/>
                      <a:pt x="413" y="4042"/>
                      <a:pt x="413" y="4042"/>
                    </a:cubicBezTo>
                    <a:cubicBezTo>
                      <a:pt x="441" y="4128"/>
                      <a:pt x="441" y="4128"/>
                      <a:pt x="441" y="4128"/>
                    </a:cubicBezTo>
                    <a:cubicBezTo>
                      <a:pt x="484" y="4128"/>
                      <a:pt x="484" y="4128"/>
                      <a:pt x="484" y="4128"/>
                    </a:cubicBezTo>
                    <a:lnTo>
                      <a:pt x="498" y="4184"/>
                    </a:lnTo>
                    <a:close/>
                    <a:moveTo>
                      <a:pt x="313" y="4170"/>
                    </a:moveTo>
                    <a:cubicBezTo>
                      <a:pt x="399" y="4142"/>
                      <a:pt x="399" y="4142"/>
                      <a:pt x="399" y="4142"/>
                    </a:cubicBezTo>
                    <a:cubicBezTo>
                      <a:pt x="370" y="4056"/>
                      <a:pt x="370" y="4056"/>
                      <a:pt x="370" y="4056"/>
                    </a:cubicBezTo>
                    <a:cubicBezTo>
                      <a:pt x="285" y="4071"/>
                      <a:pt x="285" y="4071"/>
                      <a:pt x="285" y="4071"/>
                    </a:cubicBezTo>
                    <a:lnTo>
                      <a:pt x="313" y="4170"/>
                    </a:lnTo>
                    <a:close/>
                    <a:moveTo>
                      <a:pt x="327" y="3886"/>
                    </a:moveTo>
                    <a:cubicBezTo>
                      <a:pt x="242" y="3914"/>
                      <a:pt x="242" y="3914"/>
                      <a:pt x="242" y="3914"/>
                    </a:cubicBezTo>
                    <a:cubicBezTo>
                      <a:pt x="270" y="4014"/>
                      <a:pt x="270" y="4014"/>
                      <a:pt x="270" y="4014"/>
                    </a:cubicBezTo>
                    <a:cubicBezTo>
                      <a:pt x="356" y="3985"/>
                      <a:pt x="356" y="3985"/>
                      <a:pt x="356" y="3985"/>
                    </a:cubicBezTo>
                    <a:lnTo>
                      <a:pt x="327" y="3886"/>
                    </a:lnTo>
                    <a:close/>
                    <a:moveTo>
                      <a:pt x="455" y="3245"/>
                    </a:moveTo>
                    <a:cubicBezTo>
                      <a:pt x="0" y="3231"/>
                      <a:pt x="0" y="3231"/>
                      <a:pt x="0" y="3231"/>
                    </a:cubicBezTo>
                    <a:cubicBezTo>
                      <a:pt x="14" y="2818"/>
                      <a:pt x="14" y="2818"/>
                      <a:pt x="14" y="2818"/>
                    </a:cubicBezTo>
                    <a:cubicBezTo>
                      <a:pt x="455" y="2847"/>
                      <a:pt x="455" y="2847"/>
                      <a:pt x="455" y="2847"/>
                    </a:cubicBezTo>
                    <a:cubicBezTo>
                      <a:pt x="455" y="2904"/>
                      <a:pt x="455" y="2904"/>
                      <a:pt x="455" y="2904"/>
                    </a:cubicBezTo>
                    <a:cubicBezTo>
                      <a:pt x="441" y="2904"/>
                      <a:pt x="441" y="2904"/>
                      <a:pt x="441" y="2904"/>
                    </a:cubicBezTo>
                    <a:cubicBezTo>
                      <a:pt x="427" y="3188"/>
                      <a:pt x="427" y="3188"/>
                      <a:pt x="427" y="3188"/>
                    </a:cubicBezTo>
                    <a:cubicBezTo>
                      <a:pt x="455" y="3188"/>
                      <a:pt x="455" y="3188"/>
                      <a:pt x="455" y="3188"/>
                    </a:cubicBezTo>
                    <a:lnTo>
                      <a:pt x="455" y="3245"/>
                    </a:lnTo>
                    <a:close/>
                    <a:moveTo>
                      <a:pt x="71" y="2889"/>
                    </a:moveTo>
                    <a:cubicBezTo>
                      <a:pt x="57" y="3174"/>
                      <a:pt x="57" y="3174"/>
                      <a:pt x="57" y="3174"/>
                    </a:cubicBezTo>
                    <a:cubicBezTo>
                      <a:pt x="370" y="3188"/>
                      <a:pt x="370" y="3188"/>
                      <a:pt x="370" y="3188"/>
                    </a:cubicBezTo>
                    <a:cubicBezTo>
                      <a:pt x="384" y="2904"/>
                      <a:pt x="384" y="2904"/>
                      <a:pt x="384" y="2904"/>
                    </a:cubicBezTo>
                    <a:lnTo>
                      <a:pt x="71" y="2889"/>
                    </a:lnTo>
                    <a:close/>
                    <a:moveTo>
                      <a:pt x="185" y="3160"/>
                    </a:moveTo>
                    <a:cubicBezTo>
                      <a:pt x="185" y="3074"/>
                      <a:pt x="185" y="3074"/>
                      <a:pt x="185" y="3074"/>
                    </a:cubicBezTo>
                    <a:cubicBezTo>
                      <a:pt x="142" y="3074"/>
                      <a:pt x="142" y="3074"/>
                      <a:pt x="142" y="3074"/>
                    </a:cubicBezTo>
                    <a:cubicBezTo>
                      <a:pt x="142" y="3160"/>
                      <a:pt x="142" y="3160"/>
                      <a:pt x="142" y="3160"/>
                    </a:cubicBezTo>
                    <a:cubicBezTo>
                      <a:pt x="85" y="3160"/>
                      <a:pt x="85" y="3160"/>
                      <a:pt x="85" y="3160"/>
                    </a:cubicBezTo>
                    <a:cubicBezTo>
                      <a:pt x="100" y="2904"/>
                      <a:pt x="100" y="2904"/>
                      <a:pt x="100" y="2904"/>
                    </a:cubicBezTo>
                    <a:cubicBezTo>
                      <a:pt x="142" y="2918"/>
                      <a:pt x="142" y="2918"/>
                      <a:pt x="142" y="2918"/>
                    </a:cubicBezTo>
                    <a:cubicBezTo>
                      <a:pt x="142" y="3003"/>
                      <a:pt x="142" y="3003"/>
                      <a:pt x="142" y="3003"/>
                    </a:cubicBezTo>
                    <a:cubicBezTo>
                      <a:pt x="185" y="3003"/>
                      <a:pt x="185" y="3003"/>
                      <a:pt x="185" y="3003"/>
                    </a:cubicBezTo>
                    <a:cubicBezTo>
                      <a:pt x="185" y="2918"/>
                      <a:pt x="185" y="2918"/>
                      <a:pt x="185" y="2918"/>
                    </a:cubicBezTo>
                    <a:cubicBezTo>
                      <a:pt x="242" y="2918"/>
                      <a:pt x="242" y="2918"/>
                      <a:pt x="242" y="2918"/>
                    </a:cubicBezTo>
                    <a:cubicBezTo>
                      <a:pt x="242" y="2946"/>
                      <a:pt x="242" y="2946"/>
                      <a:pt x="242" y="2946"/>
                    </a:cubicBezTo>
                    <a:cubicBezTo>
                      <a:pt x="270" y="2932"/>
                      <a:pt x="285" y="2918"/>
                      <a:pt x="285" y="2918"/>
                    </a:cubicBezTo>
                    <a:cubicBezTo>
                      <a:pt x="299" y="2946"/>
                      <a:pt x="299" y="2946"/>
                      <a:pt x="299" y="2946"/>
                    </a:cubicBezTo>
                    <a:cubicBezTo>
                      <a:pt x="299" y="2918"/>
                      <a:pt x="299" y="2918"/>
                      <a:pt x="299" y="2918"/>
                    </a:cubicBezTo>
                    <a:cubicBezTo>
                      <a:pt x="356" y="2918"/>
                      <a:pt x="356" y="2918"/>
                      <a:pt x="356" y="2918"/>
                    </a:cubicBezTo>
                    <a:cubicBezTo>
                      <a:pt x="341" y="3174"/>
                      <a:pt x="341" y="3174"/>
                      <a:pt x="341" y="3174"/>
                    </a:cubicBezTo>
                    <a:cubicBezTo>
                      <a:pt x="299" y="3174"/>
                      <a:pt x="299" y="3174"/>
                      <a:pt x="299" y="3174"/>
                    </a:cubicBezTo>
                    <a:cubicBezTo>
                      <a:pt x="299" y="3074"/>
                      <a:pt x="299" y="3074"/>
                      <a:pt x="299" y="3074"/>
                    </a:cubicBezTo>
                    <a:cubicBezTo>
                      <a:pt x="242" y="3074"/>
                      <a:pt x="242" y="3074"/>
                      <a:pt x="242" y="3074"/>
                    </a:cubicBezTo>
                    <a:cubicBezTo>
                      <a:pt x="228" y="3160"/>
                      <a:pt x="228" y="3160"/>
                      <a:pt x="228" y="3160"/>
                    </a:cubicBezTo>
                    <a:lnTo>
                      <a:pt x="185" y="3160"/>
                    </a:lnTo>
                    <a:close/>
                    <a:moveTo>
                      <a:pt x="256" y="3003"/>
                    </a:moveTo>
                    <a:cubicBezTo>
                      <a:pt x="242" y="2975"/>
                      <a:pt x="242" y="2975"/>
                      <a:pt x="242" y="2975"/>
                    </a:cubicBezTo>
                    <a:cubicBezTo>
                      <a:pt x="242" y="3017"/>
                      <a:pt x="242" y="3017"/>
                      <a:pt x="242" y="3017"/>
                    </a:cubicBezTo>
                    <a:cubicBezTo>
                      <a:pt x="299" y="3017"/>
                      <a:pt x="299" y="3017"/>
                      <a:pt x="299" y="3017"/>
                    </a:cubicBezTo>
                    <a:cubicBezTo>
                      <a:pt x="299" y="2975"/>
                      <a:pt x="299" y="2975"/>
                      <a:pt x="299" y="2975"/>
                    </a:cubicBezTo>
                    <a:cubicBezTo>
                      <a:pt x="285" y="2989"/>
                      <a:pt x="270" y="2989"/>
                      <a:pt x="256" y="3003"/>
                    </a:cubicBezTo>
                    <a:close/>
                    <a:moveTo>
                      <a:pt x="370" y="1921"/>
                    </a:moveTo>
                    <a:cubicBezTo>
                      <a:pt x="384" y="1964"/>
                      <a:pt x="384" y="1964"/>
                      <a:pt x="384" y="1964"/>
                    </a:cubicBezTo>
                    <a:cubicBezTo>
                      <a:pt x="384" y="1978"/>
                      <a:pt x="384" y="1978"/>
                      <a:pt x="370" y="1978"/>
                    </a:cubicBezTo>
                    <a:cubicBezTo>
                      <a:pt x="356" y="1978"/>
                      <a:pt x="327" y="1993"/>
                      <a:pt x="299" y="1993"/>
                    </a:cubicBezTo>
                    <a:cubicBezTo>
                      <a:pt x="285" y="1936"/>
                      <a:pt x="285" y="1936"/>
                      <a:pt x="285" y="1936"/>
                    </a:cubicBezTo>
                    <a:cubicBezTo>
                      <a:pt x="327" y="1921"/>
                      <a:pt x="370" y="1907"/>
                      <a:pt x="370" y="1921"/>
                    </a:cubicBezTo>
                    <a:close/>
                    <a:moveTo>
                      <a:pt x="270" y="1865"/>
                    </a:moveTo>
                    <a:cubicBezTo>
                      <a:pt x="299" y="1836"/>
                      <a:pt x="299" y="1836"/>
                      <a:pt x="299" y="1836"/>
                    </a:cubicBezTo>
                    <a:cubicBezTo>
                      <a:pt x="299" y="1822"/>
                      <a:pt x="299" y="1808"/>
                      <a:pt x="313" y="1808"/>
                    </a:cubicBezTo>
                    <a:cubicBezTo>
                      <a:pt x="313" y="1808"/>
                      <a:pt x="313" y="1808"/>
                      <a:pt x="313" y="1808"/>
                    </a:cubicBezTo>
                    <a:cubicBezTo>
                      <a:pt x="327" y="1822"/>
                      <a:pt x="327" y="1822"/>
                      <a:pt x="341" y="1822"/>
                    </a:cubicBezTo>
                    <a:cubicBezTo>
                      <a:pt x="541" y="1907"/>
                      <a:pt x="541" y="1907"/>
                      <a:pt x="541" y="1907"/>
                    </a:cubicBezTo>
                    <a:cubicBezTo>
                      <a:pt x="555" y="1865"/>
                      <a:pt x="555" y="1865"/>
                      <a:pt x="555" y="1865"/>
                    </a:cubicBezTo>
                    <a:cubicBezTo>
                      <a:pt x="612" y="1879"/>
                      <a:pt x="612" y="1879"/>
                      <a:pt x="612" y="1879"/>
                    </a:cubicBezTo>
                    <a:cubicBezTo>
                      <a:pt x="598" y="1936"/>
                      <a:pt x="598" y="1936"/>
                      <a:pt x="598" y="1936"/>
                    </a:cubicBezTo>
                    <a:cubicBezTo>
                      <a:pt x="726" y="1978"/>
                      <a:pt x="726" y="1978"/>
                      <a:pt x="726" y="1978"/>
                    </a:cubicBezTo>
                    <a:cubicBezTo>
                      <a:pt x="697" y="2036"/>
                      <a:pt x="697" y="2036"/>
                      <a:pt x="697" y="2036"/>
                    </a:cubicBezTo>
                    <a:cubicBezTo>
                      <a:pt x="584" y="1993"/>
                      <a:pt x="584" y="1993"/>
                      <a:pt x="584" y="1993"/>
                    </a:cubicBezTo>
                    <a:cubicBezTo>
                      <a:pt x="541" y="2135"/>
                      <a:pt x="541" y="2135"/>
                      <a:pt x="541" y="2135"/>
                    </a:cubicBezTo>
                    <a:cubicBezTo>
                      <a:pt x="498" y="2121"/>
                      <a:pt x="498" y="2121"/>
                      <a:pt x="498" y="2121"/>
                    </a:cubicBezTo>
                    <a:cubicBezTo>
                      <a:pt x="513" y="2135"/>
                      <a:pt x="513" y="2135"/>
                      <a:pt x="513" y="2135"/>
                    </a:cubicBezTo>
                    <a:cubicBezTo>
                      <a:pt x="498" y="2135"/>
                      <a:pt x="498" y="2135"/>
                      <a:pt x="498" y="2135"/>
                    </a:cubicBezTo>
                    <a:cubicBezTo>
                      <a:pt x="484" y="2135"/>
                      <a:pt x="470" y="2135"/>
                      <a:pt x="441" y="2149"/>
                    </a:cubicBezTo>
                    <a:cubicBezTo>
                      <a:pt x="626" y="2221"/>
                      <a:pt x="626" y="2221"/>
                      <a:pt x="626" y="2221"/>
                    </a:cubicBezTo>
                    <a:cubicBezTo>
                      <a:pt x="598" y="2278"/>
                      <a:pt x="598" y="2278"/>
                      <a:pt x="598" y="2278"/>
                    </a:cubicBezTo>
                    <a:cubicBezTo>
                      <a:pt x="441" y="2206"/>
                      <a:pt x="441" y="2206"/>
                      <a:pt x="441" y="2206"/>
                    </a:cubicBezTo>
                    <a:cubicBezTo>
                      <a:pt x="455" y="2221"/>
                      <a:pt x="455" y="2221"/>
                      <a:pt x="470" y="2235"/>
                    </a:cubicBezTo>
                    <a:cubicBezTo>
                      <a:pt x="484" y="2263"/>
                      <a:pt x="498" y="2278"/>
                      <a:pt x="513" y="2292"/>
                    </a:cubicBezTo>
                    <a:cubicBezTo>
                      <a:pt x="484" y="2306"/>
                      <a:pt x="470" y="2306"/>
                      <a:pt x="455" y="2320"/>
                    </a:cubicBezTo>
                    <a:cubicBezTo>
                      <a:pt x="455" y="2320"/>
                      <a:pt x="455" y="2320"/>
                      <a:pt x="455" y="2320"/>
                    </a:cubicBezTo>
                    <a:cubicBezTo>
                      <a:pt x="413" y="2249"/>
                      <a:pt x="384" y="2206"/>
                      <a:pt x="341" y="2178"/>
                    </a:cubicBezTo>
                    <a:cubicBezTo>
                      <a:pt x="313" y="2249"/>
                      <a:pt x="313" y="2249"/>
                      <a:pt x="313" y="2249"/>
                    </a:cubicBezTo>
                    <a:cubicBezTo>
                      <a:pt x="270" y="2235"/>
                      <a:pt x="270" y="2235"/>
                      <a:pt x="270" y="2235"/>
                    </a:cubicBezTo>
                    <a:cubicBezTo>
                      <a:pt x="299" y="2149"/>
                      <a:pt x="299" y="2149"/>
                      <a:pt x="299" y="2149"/>
                    </a:cubicBezTo>
                    <a:cubicBezTo>
                      <a:pt x="256" y="2135"/>
                      <a:pt x="256" y="2135"/>
                      <a:pt x="256" y="2135"/>
                    </a:cubicBezTo>
                    <a:cubicBezTo>
                      <a:pt x="242" y="2149"/>
                      <a:pt x="242" y="2178"/>
                      <a:pt x="228" y="2192"/>
                    </a:cubicBezTo>
                    <a:cubicBezTo>
                      <a:pt x="214" y="2192"/>
                      <a:pt x="199" y="2192"/>
                      <a:pt x="185" y="2192"/>
                    </a:cubicBezTo>
                    <a:cubicBezTo>
                      <a:pt x="199" y="2135"/>
                      <a:pt x="214" y="2078"/>
                      <a:pt x="228" y="2021"/>
                    </a:cubicBezTo>
                    <a:cubicBezTo>
                      <a:pt x="228" y="2021"/>
                      <a:pt x="242" y="2021"/>
                      <a:pt x="242" y="2007"/>
                    </a:cubicBezTo>
                    <a:cubicBezTo>
                      <a:pt x="256" y="2007"/>
                      <a:pt x="270" y="2007"/>
                      <a:pt x="270" y="2007"/>
                    </a:cubicBezTo>
                    <a:cubicBezTo>
                      <a:pt x="285" y="2007"/>
                      <a:pt x="285" y="2007"/>
                      <a:pt x="285" y="2007"/>
                    </a:cubicBezTo>
                    <a:cubicBezTo>
                      <a:pt x="285" y="2036"/>
                      <a:pt x="270" y="2050"/>
                      <a:pt x="270" y="2078"/>
                    </a:cubicBezTo>
                    <a:cubicBezTo>
                      <a:pt x="327" y="2093"/>
                      <a:pt x="327" y="2093"/>
                      <a:pt x="327" y="2093"/>
                    </a:cubicBezTo>
                    <a:cubicBezTo>
                      <a:pt x="356" y="2036"/>
                      <a:pt x="356" y="2036"/>
                      <a:pt x="356" y="2036"/>
                    </a:cubicBezTo>
                    <a:cubicBezTo>
                      <a:pt x="399" y="2050"/>
                      <a:pt x="399" y="2050"/>
                      <a:pt x="399" y="2050"/>
                    </a:cubicBezTo>
                    <a:cubicBezTo>
                      <a:pt x="370" y="2121"/>
                      <a:pt x="370" y="2121"/>
                      <a:pt x="370" y="2121"/>
                    </a:cubicBezTo>
                    <a:cubicBezTo>
                      <a:pt x="413" y="2135"/>
                      <a:pt x="413" y="2135"/>
                      <a:pt x="413" y="2135"/>
                    </a:cubicBezTo>
                    <a:cubicBezTo>
                      <a:pt x="399" y="2107"/>
                      <a:pt x="399" y="2107"/>
                      <a:pt x="399" y="2107"/>
                    </a:cubicBezTo>
                    <a:cubicBezTo>
                      <a:pt x="441" y="2093"/>
                      <a:pt x="470" y="2078"/>
                      <a:pt x="498" y="2078"/>
                    </a:cubicBezTo>
                    <a:cubicBezTo>
                      <a:pt x="498" y="2107"/>
                      <a:pt x="498" y="2107"/>
                      <a:pt x="498" y="2107"/>
                    </a:cubicBezTo>
                    <a:cubicBezTo>
                      <a:pt x="527" y="1978"/>
                      <a:pt x="527" y="1978"/>
                      <a:pt x="527" y="1978"/>
                    </a:cubicBezTo>
                    <a:lnTo>
                      <a:pt x="270" y="1865"/>
                    </a:lnTo>
                    <a:close/>
                    <a:moveTo>
                      <a:pt x="498" y="1978"/>
                    </a:moveTo>
                    <a:cubicBezTo>
                      <a:pt x="498" y="2036"/>
                      <a:pt x="498" y="2036"/>
                      <a:pt x="498" y="2036"/>
                    </a:cubicBezTo>
                    <a:cubicBezTo>
                      <a:pt x="470" y="2036"/>
                      <a:pt x="427" y="2036"/>
                      <a:pt x="399" y="2050"/>
                    </a:cubicBezTo>
                    <a:cubicBezTo>
                      <a:pt x="384" y="1993"/>
                      <a:pt x="384" y="1993"/>
                      <a:pt x="384" y="1993"/>
                    </a:cubicBezTo>
                    <a:cubicBezTo>
                      <a:pt x="427" y="1978"/>
                      <a:pt x="455" y="1978"/>
                      <a:pt x="498" y="1978"/>
                    </a:cubicBezTo>
                    <a:close/>
                    <a:moveTo>
                      <a:pt x="839" y="1153"/>
                    </a:moveTo>
                    <a:cubicBezTo>
                      <a:pt x="825" y="1139"/>
                      <a:pt x="797" y="1125"/>
                      <a:pt x="768" y="1110"/>
                    </a:cubicBezTo>
                    <a:cubicBezTo>
                      <a:pt x="768" y="1110"/>
                      <a:pt x="768" y="1110"/>
                      <a:pt x="783" y="1096"/>
                    </a:cubicBezTo>
                    <a:cubicBezTo>
                      <a:pt x="797" y="1082"/>
                      <a:pt x="797" y="1068"/>
                      <a:pt x="811" y="1054"/>
                    </a:cubicBezTo>
                    <a:cubicBezTo>
                      <a:pt x="811" y="1054"/>
                      <a:pt x="811" y="1054"/>
                      <a:pt x="825" y="1054"/>
                    </a:cubicBezTo>
                    <a:cubicBezTo>
                      <a:pt x="839" y="1068"/>
                      <a:pt x="868" y="1082"/>
                      <a:pt x="882" y="1096"/>
                    </a:cubicBezTo>
                    <a:cubicBezTo>
                      <a:pt x="868" y="1110"/>
                      <a:pt x="854" y="1139"/>
                      <a:pt x="839" y="1153"/>
                    </a:cubicBezTo>
                    <a:close/>
                    <a:moveTo>
                      <a:pt x="811" y="1210"/>
                    </a:moveTo>
                    <a:cubicBezTo>
                      <a:pt x="897" y="1110"/>
                      <a:pt x="897" y="1110"/>
                      <a:pt x="897" y="1110"/>
                    </a:cubicBezTo>
                    <a:cubicBezTo>
                      <a:pt x="897" y="1068"/>
                      <a:pt x="882" y="1039"/>
                      <a:pt x="868" y="982"/>
                    </a:cubicBezTo>
                    <a:cubicBezTo>
                      <a:pt x="897" y="968"/>
                      <a:pt x="925" y="954"/>
                      <a:pt x="939" y="954"/>
                    </a:cubicBezTo>
                    <a:cubicBezTo>
                      <a:pt x="939" y="954"/>
                      <a:pt x="939" y="954"/>
                      <a:pt x="939" y="968"/>
                    </a:cubicBezTo>
                    <a:cubicBezTo>
                      <a:pt x="939" y="982"/>
                      <a:pt x="939" y="982"/>
                      <a:pt x="939" y="982"/>
                    </a:cubicBezTo>
                    <a:cubicBezTo>
                      <a:pt x="939" y="982"/>
                      <a:pt x="939" y="997"/>
                      <a:pt x="939" y="1011"/>
                    </a:cubicBezTo>
                    <a:cubicBezTo>
                      <a:pt x="939" y="1025"/>
                      <a:pt x="953" y="1039"/>
                      <a:pt x="953" y="1054"/>
                    </a:cubicBezTo>
                    <a:cubicBezTo>
                      <a:pt x="1011" y="982"/>
                      <a:pt x="1011" y="982"/>
                      <a:pt x="1011" y="982"/>
                    </a:cubicBezTo>
                    <a:cubicBezTo>
                      <a:pt x="1096" y="1054"/>
                      <a:pt x="1096" y="1054"/>
                      <a:pt x="1096" y="1054"/>
                    </a:cubicBezTo>
                    <a:cubicBezTo>
                      <a:pt x="1053" y="1096"/>
                      <a:pt x="1053" y="1096"/>
                      <a:pt x="1053" y="1096"/>
                    </a:cubicBezTo>
                    <a:cubicBezTo>
                      <a:pt x="1011" y="1068"/>
                      <a:pt x="1011" y="1068"/>
                      <a:pt x="1011" y="1068"/>
                    </a:cubicBezTo>
                    <a:cubicBezTo>
                      <a:pt x="811" y="1295"/>
                      <a:pt x="811" y="1295"/>
                      <a:pt x="811" y="1295"/>
                    </a:cubicBezTo>
                    <a:cubicBezTo>
                      <a:pt x="854" y="1324"/>
                      <a:pt x="854" y="1324"/>
                      <a:pt x="854" y="1324"/>
                    </a:cubicBezTo>
                    <a:cubicBezTo>
                      <a:pt x="811" y="1366"/>
                      <a:pt x="811" y="1366"/>
                      <a:pt x="811" y="1366"/>
                    </a:cubicBezTo>
                    <a:cubicBezTo>
                      <a:pt x="726" y="1310"/>
                      <a:pt x="726" y="1310"/>
                      <a:pt x="726" y="1310"/>
                    </a:cubicBezTo>
                    <a:cubicBezTo>
                      <a:pt x="797" y="1224"/>
                      <a:pt x="797" y="1224"/>
                      <a:pt x="797" y="1224"/>
                    </a:cubicBezTo>
                    <a:cubicBezTo>
                      <a:pt x="768" y="1224"/>
                      <a:pt x="754" y="1224"/>
                      <a:pt x="712" y="1224"/>
                    </a:cubicBezTo>
                    <a:cubicBezTo>
                      <a:pt x="712" y="1210"/>
                      <a:pt x="726" y="1182"/>
                      <a:pt x="726" y="1153"/>
                    </a:cubicBezTo>
                    <a:cubicBezTo>
                      <a:pt x="768" y="1153"/>
                      <a:pt x="797" y="1167"/>
                      <a:pt x="811" y="1167"/>
                    </a:cubicBezTo>
                    <a:cubicBezTo>
                      <a:pt x="811" y="1167"/>
                      <a:pt x="811" y="1182"/>
                      <a:pt x="811" y="1210"/>
                    </a:cubicBezTo>
                    <a:cubicBezTo>
                      <a:pt x="811" y="1210"/>
                      <a:pt x="811" y="1210"/>
                      <a:pt x="811" y="1210"/>
                    </a:cubicBezTo>
                    <a:close/>
                    <a:moveTo>
                      <a:pt x="996" y="1224"/>
                    </a:moveTo>
                    <a:cubicBezTo>
                      <a:pt x="882" y="1338"/>
                      <a:pt x="882" y="1338"/>
                      <a:pt x="882" y="1338"/>
                    </a:cubicBezTo>
                    <a:cubicBezTo>
                      <a:pt x="854" y="1310"/>
                      <a:pt x="854" y="1310"/>
                      <a:pt x="854" y="1310"/>
                    </a:cubicBezTo>
                    <a:cubicBezTo>
                      <a:pt x="1025" y="1096"/>
                      <a:pt x="1025" y="1096"/>
                      <a:pt x="1025" y="1096"/>
                    </a:cubicBezTo>
                    <a:cubicBezTo>
                      <a:pt x="1053" y="1139"/>
                      <a:pt x="1053" y="1182"/>
                      <a:pt x="1039" y="1224"/>
                    </a:cubicBezTo>
                    <a:cubicBezTo>
                      <a:pt x="1039" y="1239"/>
                      <a:pt x="1039" y="1239"/>
                      <a:pt x="1039" y="1239"/>
                    </a:cubicBezTo>
                    <a:cubicBezTo>
                      <a:pt x="1153" y="1096"/>
                      <a:pt x="1153" y="1096"/>
                      <a:pt x="1153" y="1096"/>
                    </a:cubicBezTo>
                    <a:cubicBezTo>
                      <a:pt x="1195" y="1139"/>
                      <a:pt x="1195" y="1139"/>
                      <a:pt x="1195" y="1139"/>
                    </a:cubicBezTo>
                    <a:cubicBezTo>
                      <a:pt x="1082" y="1267"/>
                      <a:pt x="1082" y="1267"/>
                      <a:pt x="1082" y="1267"/>
                    </a:cubicBezTo>
                    <a:cubicBezTo>
                      <a:pt x="1125" y="1310"/>
                      <a:pt x="1125" y="1310"/>
                      <a:pt x="1125" y="1310"/>
                    </a:cubicBezTo>
                    <a:cubicBezTo>
                      <a:pt x="1167" y="1324"/>
                      <a:pt x="1153" y="1366"/>
                      <a:pt x="1096" y="1423"/>
                    </a:cubicBezTo>
                    <a:cubicBezTo>
                      <a:pt x="1082" y="1409"/>
                      <a:pt x="1053" y="1409"/>
                      <a:pt x="1039" y="1395"/>
                    </a:cubicBezTo>
                    <a:cubicBezTo>
                      <a:pt x="1039" y="1395"/>
                      <a:pt x="1039" y="1395"/>
                      <a:pt x="1039" y="1395"/>
                    </a:cubicBezTo>
                    <a:cubicBezTo>
                      <a:pt x="1068" y="1366"/>
                      <a:pt x="1068" y="1352"/>
                      <a:pt x="1068" y="1338"/>
                    </a:cubicBezTo>
                    <a:cubicBezTo>
                      <a:pt x="1039" y="1324"/>
                      <a:pt x="1039" y="1324"/>
                      <a:pt x="1039" y="1324"/>
                    </a:cubicBezTo>
                    <a:cubicBezTo>
                      <a:pt x="911" y="1466"/>
                      <a:pt x="911" y="1466"/>
                      <a:pt x="911" y="1466"/>
                    </a:cubicBezTo>
                    <a:cubicBezTo>
                      <a:pt x="868" y="1423"/>
                      <a:pt x="868" y="1423"/>
                      <a:pt x="868" y="1423"/>
                    </a:cubicBezTo>
                    <a:cubicBezTo>
                      <a:pt x="996" y="1281"/>
                      <a:pt x="996" y="1281"/>
                      <a:pt x="996" y="1281"/>
                    </a:cubicBezTo>
                    <a:cubicBezTo>
                      <a:pt x="982" y="1267"/>
                      <a:pt x="982" y="1267"/>
                      <a:pt x="982" y="1267"/>
                    </a:cubicBezTo>
                    <a:cubicBezTo>
                      <a:pt x="982" y="1267"/>
                      <a:pt x="982" y="1267"/>
                      <a:pt x="982" y="1253"/>
                    </a:cubicBezTo>
                    <a:cubicBezTo>
                      <a:pt x="982" y="1253"/>
                      <a:pt x="996" y="1239"/>
                      <a:pt x="996" y="1224"/>
                    </a:cubicBezTo>
                    <a:close/>
                    <a:moveTo>
                      <a:pt x="1594" y="470"/>
                    </a:moveTo>
                    <a:cubicBezTo>
                      <a:pt x="1694" y="413"/>
                      <a:pt x="1694" y="413"/>
                      <a:pt x="1694" y="413"/>
                    </a:cubicBezTo>
                    <a:cubicBezTo>
                      <a:pt x="1679" y="413"/>
                      <a:pt x="1665" y="399"/>
                      <a:pt x="1665" y="399"/>
                    </a:cubicBezTo>
                    <a:cubicBezTo>
                      <a:pt x="1651" y="399"/>
                      <a:pt x="1651" y="384"/>
                      <a:pt x="1651" y="384"/>
                    </a:cubicBezTo>
                    <a:cubicBezTo>
                      <a:pt x="1651" y="384"/>
                      <a:pt x="1665" y="370"/>
                      <a:pt x="1708" y="342"/>
                    </a:cubicBezTo>
                    <a:cubicBezTo>
                      <a:pt x="1708" y="356"/>
                      <a:pt x="1722" y="370"/>
                      <a:pt x="1751" y="384"/>
                    </a:cubicBezTo>
                    <a:cubicBezTo>
                      <a:pt x="1836" y="342"/>
                      <a:pt x="1836" y="342"/>
                      <a:pt x="1836" y="342"/>
                    </a:cubicBezTo>
                    <a:cubicBezTo>
                      <a:pt x="1879" y="427"/>
                      <a:pt x="1879" y="427"/>
                      <a:pt x="1879" y="427"/>
                    </a:cubicBezTo>
                    <a:cubicBezTo>
                      <a:pt x="1850" y="441"/>
                      <a:pt x="1850" y="441"/>
                      <a:pt x="1850" y="441"/>
                    </a:cubicBezTo>
                    <a:cubicBezTo>
                      <a:pt x="1879" y="470"/>
                      <a:pt x="1879" y="470"/>
                      <a:pt x="1879" y="470"/>
                    </a:cubicBezTo>
                    <a:cubicBezTo>
                      <a:pt x="1694" y="584"/>
                      <a:pt x="1694" y="584"/>
                      <a:pt x="1694" y="584"/>
                    </a:cubicBezTo>
                    <a:cubicBezTo>
                      <a:pt x="1665" y="541"/>
                      <a:pt x="1665" y="541"/>
                      <a:pt x="1665" y="541"/>
                    </a:cubicBezTo>
                    <a:cubicBezTo>
                      <a:pt x="1651" y="555"/>
                      <a:pt x="1651" y="555"/>
                      <a:pt x="1651" y="555"/>
                    </a:cubicBezTo>
                    <a:lnTo>
                      <a:pt x="1594" y="470"/>
                    </a:lnTo>
                    <a:close/>
                    <a:moveTo>
                      <a:pt x="1452" y="527"/>
                    </a:moveTo>
                    <a:cubicBezTo>
                      <a:pt x="1580" y="455"/>
                      <a:pt x="1580" y="455"/>
                      <a:pt x="1580" y="455"/>
                    </a:cubicBezTo>
                    <a:cubicBezTo>
                      <a:pt x="1580" y="484"/>
                      <a:pt x="1594" y="527"/>
                      <a:pt x="1608" y="555"/>
                    </a:cubicBezTo>
                    <a:cubicBezTo>
                      <a:pt x="1622" y="569"/>
                      <a:pt x="1622" y="598"/>
                      <a:pt x="1622" y="598"/>
                    </a:cubicBezTo>
                    <a:cubicBezTo>
                      <a:pt x="1651" y="612"/>
                      <a:pt x="1679" y="640"/>
                      <a:pt x="1694" y="655"/>
                    </a:cubicBezTo>
                    <a:cubicBezTo>
                      <a:pt x="1679" y="626"/>
                      <a:pt x="1679" y="626"/>
                      <a:pt x="1679" y="626"/>
                    </a:cubicBezTo>
                    <a:cubicBezTo>
                      <a:pt x="1921" y="484"/>
                      <a:pt x="1921" y="484"/>
                      <a:pt x="1921" y="484"/>
                    </a:cubicBezTo>
                    <a:cubicBezTo>
                      <a:pt x="1950" y="527"/>
                      <a:pt x="1950" y="527"/>
                      <a:pt x="1950" y="527"/>
                    </a:cubicBezTo>
                    <a:cubicBezTo>
                      <a:pt x="1879" y="569"/>
                      <a:pt x="1879" y="569"/>
                      <a:pt x="1879" y="569"/>
                    </a:cubicBezTo>
                    <a:cubicBezTo>
                      <a:pt x="1936" y="669"/>
                      <a:pt x="1936" y="669"/>
                      <a:pt x="1936" y="669"/>
                    </a:cubicBezTo>
                    <a:cubicBezTo>
                      <a:pt x="1936" y="669"/>
                      <a:pt x="1936" y="669"/>
                      <a:pt x="1950" y="669"/>
                    </a:cubicBezTo>
                    <a:cubicBezTo>
                      <a:pt x="1964" y="655"/>
                      <a:pt x="1964" y="655"/>
                      <a:pt x="1964" y="655"/>
                    </a:cubicBezTo>
                    <a:cubicBezTo>
                      <a:pt x="1978" y="655"/>
                      <a:pt x="1964" y="640"/>
                      <a:pt x="1950" y="612"/>
                    </a:cubicBezTo>
                    <a:cubicBezTo>
                      <a:pt x="1978" y="612"/>
                      <a:pt x="1993" y="612"/>
                      <a:pt x="2007" y="598"/>
                    </a:cubicBezTo>
                    <a:cubicBezTo>
                      <a:pt x="2035" y="655"/>
                      <a:pt x="2035" y="683"/>
                      <a:pt x="1993" y="698"/>
                    </a:cubicBezTo>
                    <a:cubicBezTo>
                      <a:pt x="1950" y="726"/>
                      <a:pt x="1950" y="726"/>
                      <a:pt x="1950" y="726"/>
                    </a:cubicBezTo>
                    <a:cubicBezTo>
                      <a:pt x="1921" y="740"/>
                      <a:pt x="1907" y="740"/>
                      <a:pt x="1893" y="726"/>
                    </a:cubicBezTo>
                    <a:cubicBezTo>
                      <a:pt x="1822" y="598"/>
                      <a:pt x="1822" y="598"/>
                      <a:pt x="1822" y="598"/>
                    </a:cubicBezTo>
                    <a:cubicBezTo>
                      <a:pt x="1808" y="612"/>
                      <a:pt x="1808" y="612"/>
                      <a:pt x="1808" y="612"/>
                    </a:cubicBezTo>
                    <a:cubicBezTo>
                      <a:pt x="1836" y="655"/>
                      <a:pt x="1850" y="698"/>
                      <a:pt x="1836" y="712"/>
                    </a:cubicBezTo>
                    <a:cubicBezTo>
                      <a:pt x="1836" y="740"/>
                      <a:pt x="1822" y="783"/>
                      <a:pt x="1793" y="826"/>
                    </a:cubicBezTo>
                    <a:cubicBezTo>
                      <a:pt x="1765" y="826"/>
                      <a:pt x="1751" y="812"/>
                      <a:pt x="1722" y="812"/>
                    </a:cubicBezTo>
                    <a:cubicBezTo>
                      <a:pt x="1793" y="755"/>
                      <a:pt x="1793" y="698"/>
                      <a:pt x="1765" y="640"/>
                    </a:cubicBezTo>
                    <a:cubicBezTo>
                      <a:pt x="1708" y="669"/>
                      <a:pt x="1708" y="669"/>
                      <a:pt x="1708" y="669"/>
                    </a:cubicBezTo>
                    <a:cubicBezTo>
                      <a:pt x="1736" y="712"/>
                      <a:pt x="1722" y="755"/>
                      <a:pt x="1679" y="783"/>
                    </a:cubicBezTo>
                    <a:cubicBezTo>
                      <a:pt x="1665" y="769"/>
                      <a:pt x="1665" y="755"/>
                      <a:pt x="1651" y="755"/>
                    </a:cubicBezTo>
                    <a:cubicBezTo>
                      <a:pt x="1722" y="869"/>
                      <a:pt x="1722" y="869"/>
                      <a:pt x="1722" y="869"/>
                    </a:cubicBezTo>
                    <a:cubicBezTo>
                      <a:pt x="1665" y="897"/>
                      <a:pt x="1665" y="897"/>
                      <a:pt x="1665" y="897"/>
                    </a:cubicBezTo>
                    <a:lnTo>
                      <a:pt x="1452" y="527"/>
                    </a:lnTo>
                    <a:close/>
                    <a:moveTo>
                      <a:pt x="1551" y="527"/>
                    </a:moveTo>
                    <a:cubicBezTo>
                      <a:pt x="1523" y="541"/>
                      <a:pt x="1523" y="541"/>
                      <a:pt x="1523" y="541"/>
                    </a:cubicBezTo>
                    <a:cubicBezTo>
                      <a:pt x="1637" y="740"/>
                      <a:pt x="1637" y="740"/>
                      <a:pt x="1637" y="740"/>
                    </a:cubicBezTo>
                    <a:cubicBezTo>
                      <a:pt x="1665" y="726"/>
                      <a:pt x="1665" y="712"/>
                      <a:pt x="1651" y="683"/>
                    </a:cubicBezTo>
                    <a:cubicBezTo>
                      <a:pt x="1637" y="655"/>
                      <a:pt x="1608" y="640"/>
                      <a:pt x="1580" y="640"/>
                    </a:cubicBezTo>
                    <a:cubicBezTo>
                      <a:pt x="1580" y="612"/>
                      <a:pt x="1565" y="569"/>
                      <a:pt x="1551" y="527"/>
                    </a:cubicBezTo>
                    <a:close/>
                    <a:moveTo>
                      <a:pt x="1822" y="441"/>
                    </a:moveTo>
                    <a:cubicBezTo>
                      <a:pt x="1793" y="413"/>
                      <a:pt x="1793" y="413"/>
                      <a:pt x="1793" y="413"/>
                    </a:cubicBezTo>
                    <a:cubicBezTo>
                      <a:pt x="1679" y="484"/>
                      <a:pt x="1679" y="484"/>
                      <a:pt x="1679" y="484"/>
                    </a:cubicBezTo>
                    <a:cubicBezTo>
                      <a:pt x="1694" y="527"/>
                      <a:pt x="1694" y="527"/>
                      <a:pt x="1694" y="527"/>
                    </a:cubicBezTo>
                    <a:lnTo>
                      <a:pt x="1822" y="441"/>
                    </a:lnTo>
                    <a:close/>
                    <a:moveTo>
                      <a:pt x="2448" y="256"/>
                    </a:moveTo>
                    <a:cubicBezTo>
                      <a:pt x="2448" y="199"/>
                      <a:pt x="2448" y="199"/>
                      <a:pt x="2448" y="199"/>
                    </a:cubicBezTo>
                    <a:cubicBezTo>
                      <a:pt x="2619" y="171"/>
                      <a:pt x="2619" y="171"/>
                      <a:pt x="2619" y="171"/>
                    </a:cubicBezTo>
                    <a:cubicBezTo>
                      <a:pt x="2590" y="43"/>
                      <a:pt x="2590" y="43"/>
                      <a:pt x="2590" y="43"/>
                    </a:cubicBezTo>
                    <a:cubicBezTo>
                      <a:pt x="2647" y="29"/>
                      <a:pt x="2647" y="29"/>
                      <a:pt x="2647" y="29"/>
                    </a:cubicBezTo>
                    <a:cubicBezTo>
                      <a:pt x="2662" y="29"/>
                      <a:pt x="2676" y="29"/>
                      <a:pt x="2676" y="29"/>
                    </a:cubicBezTo>
                    <a:cubicBezTo>
                      <a:pt x="2676" y="43"/>
                      <a:pt x="2676" y="43"/>
                      <a:pt x="2676" y="43"/>
                    </a:cubicBezTo>
                    <a:cubicBezTo>
                      <a:pt x="2676" y="57"/>
                      <a:pt x="2676" y="57"/>
                      <a:pt x="2676" y="71"/>
                    </a:cubicBezTo>
                    <a:cubicBezTo>
                      <a:pt x="2690" y="157"/>
                      <a:pt x="2690" y="157"/>
                      <a:pt x="2690" y="157"/>
                    </a:cubicBezTo>
                    <a:cubicBezTo>
                      <a:pt x="2861" y="128"/>
                      <a:pt x="2861" y="128"/>
                      <a:pt x="2861" y="128"/>
                    </a:cubicBezTo>
                    <a:cubicBezTo>
                      <a:pt x="2875" y="185"/>
                      <a:pt x="2875" y="185"/>
                      <a:pt x="2875" y="185"/>
                    </a:cubicBezTo>
                    <a:cubicBezTo>
                      <a:pt x="2704" y="214"/>
                      <a:pt x="2704" y="214"/>
                      <a:pt x="2704" y="214"/>
                    </a:cubicBezTo>
                    <a:cubicBezTo>
                      <a:pt x="2733" y="313"/>
                      <a:pt x="2818" y="370"/>
                      <a:pt x="2932" y="370"/>
                    </a:cubicBezTo>
                    <a:cubicBezTo>
                      <a:pt x="2918" y="399"/>
                      <a:pt x="2903" y="427"/>
                      <a:pt x="2889" y="455"/>
                    </a:cubicBezTo>
                    <a:cubicBezTo>
                      <a:pt x="2804" y="441"/>
                      <a:pt x="2733" y="384"/>
                      <a:pt x="2690" y="313"/>
                    </a:cubicBezTo>
                    <a:cubicBezTo>
                      <a:pt x="2676" y="384"/>
                      <a:pt x="2619" y="455"/>
                      <a:pt x="2533" y="527"/>
                    </a:cubicBezTo>
                    <a:cubicBezTo>
                      <a:pt x="2519" y="498"/>
                      <a:pt x="2505" y="484"/>
                      <a:pt x="2477" y="470"/>
                    </a:cubicBezTo>
                    <a:cubicBezTo>
                      <a:pt x="2590" y="413"/>
                      <a:pt x="2633" y="327"/>
                      <a:pt x="2619" y="228"/>
                    </a:cubicBezTo>
                    <a:lnTo>
                      <a:pt x="2448" y="256"/>
                    </a:lnTo>
                    <a:close/>
                    <a:moveTo>
                      <a:pt x="3615" y="57"/>
                    </a:moveTo>
                    <a:cubicBezTo>
                      <a:pt x="3885" y="100"/>
                      <a:pt x="3885" y="100"/>
                      <a:pt x="3885" y="100"/>
                    </a:cubicBezTo>
                    <a:cubicBezTo>
                      <a:pt x="3885" y="157"/>
                      <a:pt x="3885" y="157"/>
                      <a:pt x="3885" y="157"/>
                    </a:cubicBezTo>
                    <a:cubicBezTo>
                      <a:pt x="3587" y="100"/>
                      <a:pt x="3587" y="100"/>
                      <a:pt x="3587" y="100"/>
                    </a:cubicBezTo>
                    <a:cubicBezTo>
                      <a:pt x="3558" y="114"/>
                      <a:pt x="3558" y="114"/>
                      <a:pt x="3558" y="114"/>
                    </a:cubicBezTo>
                    <a:cubicBezTo>
                      <a:pt x="3843" y="171"/>
                      <a:pt x="3843" y="171"/>
                      <a:pt x="3843" y="171"/>
                    </a:cubicBezTo>
                    <a:cubicBezTo>
                      <a:pt x="3829" y="214"/>
                      <a:pt x="3829" y="214"/>
                      <a:pt x="3829" y="214"/>
                    </a:cubicBezTo>
                    <a:cubicBezTo>
                      <a:pt x="3530" y="157"/>
                      <a:pt x="3530" y="157"/>
                      <a:pt x="3530" y="157"/>
                    </a:cubicBezTo>
                    <a:cubicBezTo>
                      <a:pt x="3515" y="171"/>
                      <a:pt x="3501" y="185"/>
                      <a:pt x="3501" y="185"/>
                    </a:cubicBezTo>
                    <a:cubicBezTo>
                      <a:pt x="3487" y="171"/>
                      <a:pt x="3473" y="157"/>
                      <a:pt x="3458" y="142"/>
                    </a:cubicBezTo>
                    <a:cubicBezTo>
                      <a:pt x="3473" y="128"/>
                      <a:pt x="3501" y="114"/>
                      <a:pt x="3515" y="86"/>
                    </a:cubicBezTo>
                    <a:cubicBezTo>
                      <a:pt x="3530" y="57"/>
                      <a:pt x="3544" y="29"/>
                      <a:pt x="3572" y="0"/>
                    </a:cubicBezTo>
                    <a:cubicBezTo>
                      <a:pt x="3601" y="14"/>
                      <a:pt x="3629" y="29"/>
                      <a:pt x="3629" y="29"/>
                    </a:cubicBezTo>
                    <a:cubicBezTo>
                      <a:pt x="3629" y="29"/>
                      <a:pt x="3629" y="29"/>
                      <a:pt x="3629" y="29"/>
                    </a:cubicBezTo>
                    <a:cubicBezTo>
                      <a:pt x="3629" y="43"/>
                      <a:pt x="3615" y="43"/>
                      <a:pt x="3615" y="57"/>
                    </a:cubicBezTo>
                    <a:close/>
                    <a:moveTo>
                      <a:pt x="3814" y="242"/>
                    </a:moveTo>
                    <a:cubicBezTo>
                      <a:pt x="3800" y="313"/>
                      <a:pt x="3800" y="313"/>
                      <a:pt x="3800" y="313"/>
                    </a:cubicBezTo>
                    <a:cubicBezTo>
                      <a:pt x="3786" y="384"/>
                      <a:pt x="3786" y="427"/>
                      <a:pt x="3814" y="441"/>
                    </a:cubicBezTo>
                    <a:cubicBezTo>
                      <a:pt x="3814" y="441"/>
                      <a:pt x="3814" y="427"/>
                      <a:pt x="3829" y="384"/>
                    </a:cubicBezTo>
                    <a:cubicBezTo>
                      <a:pt x="3829" y="399"/>
                      <a:pt x="3857" y="413"/>
                      <a:pt x="3885" y="427"/>
                    </a:cubicBezTo>
                    <a:cubicBezTo>
                      <a:pt x="3857" y="498"/>
                      <a:pt x="3843" y="527"/>
                      <a:pt x="3814" y="512"/>
                    </a:cubicBezTo>
                    <a:cubicBezTo>
                      <a:pt x="3743" y="498"/>
                      <a:pt x="3715" y="427"/>
                      <a:pt x="3729" y="313"/>
                    </a:cubicBezTo>
                    <a:cubicBezTo>
                      <a:pt x="3729" y="285"/>
                      <a:pt x="3729" y="285"/>
                      <a:pt x="3729" y="285"/>
                    </a:cubicBezTo>
                    <a:cubicBezTo>
                      <a:pt x="3501" y="242"/>
                      <a:pt x="3501" y="242"/>
                      <a:pt x="3501" y="242"/>
                    </a:cubicBezTo>
                    <a:cubicBezTo>
                      <a:pt x="3515" y="185"/>
                      <a:pt x="3515" y="185"/>
                      <a:pt x="3515" y="185"/>
                    </a:cubicBezTo>
                    <a:lnTo>
                      <a:pt x="3814" y="242"/>
                    </a:lnTo>
                    <a:close/>
                    <a:moveTo>
                      <a:pt x="4640" y="441"/>
                    </a:moveTo>
                    <a:cubicBezTo>
                      <a:pt x="4626" y="470"/>
                      <a:pt x="4626" y="470"/>
                      <a:pt x="4626" y="470"/>
                    </a:cubicBezTo>
                    <a:cubicBezTo>
                      <a:pt x="4683" y="427"/>
                      <a:pt x="4711" y="399"/>
                      <a:pt x="4725" y="370"/>
                    </a:cubicBezTo>
                    <a:cubicBezTo>
                      <a:pt x="4739" y="399"/>
                      <a:pt x="4768" y="413"/>
                      <a:pt x="4782" y="427"/>
                    </a:cubicBezTo>
                    <a:cubicBezTo>
                      <a:pt x="4782" y="427"/>
                      <a:pt x="4782" y="427"/>
                      <a:pt x="4782" y="427"/>
                    </a:cubicBezTo>
                    <a:cubicBezTo>
                      <a:pt x="4768" y="427"/>
                      <a:pt x="4754" y="441"/>
                      <a:pt x="4739" y="455"/>
                    </a:cubicBezTo>
                    <a:cubicBezTo>
                      <a:pt x="4725" y="470"/>
                      <a:pt x="4725" y="470"/>
                      <a:pt x="4725" y="470"/>
                    </a:cubicBezTo>
                    <a:cubicBezTo>
                      <a:pt x="4868" y="555"/>
                      <a:pt x="4868" y="555"/>
                      <a:pt x="4868" y="555"/>
                    </a:cubicBezTo>
                    <a:cubicBezTo>
                      <a:pt x="4839" y="626"/>
                      <a:pt x="4797" y="683"/>
                      <a:pt x="4754" y="740"/>
                    </a:cubicBezTo>
                    <a:cubicBezTo>
                      <a:pt x="4739" y="769"/>
                      <a:pt x="4725" y="797"/>
                      <a:pt x="4711" y="826"/>
                    </a:cubicBezTo>
                    <a:cubicBezTo>
                      <a:pt x="4697" y="840"/>
                      <a:pt x="4683" y="854"/>
                      <a:pt x="4668" y="854"/>
                    </a:cubicBezTo>
                    <a:cubicBezTo>
                      <a:pt x="4654" y="854"/>
                      <a:pt x="4640" y="840"/>
                      <a:pt x="4597" y="812"/>
                    </a:cubicBezTo>
                    <a:cubicBezTo>
                      <a:pt x="4611" y="797"/>
                      <a:pt x="4611" y="769"/>
                      <a:pt x="4611" y="755"/>
                    </a:cubicBezTo>
                    <a:cubicBezTo>
                      <a:pt x="4654" y="783"/>
                      <a:pt x="4668" y="783"/>
                      <a:pt x="4697" y="726"/>
                    </a:cubicBezTo>
                    <a:cubicBezTo>
                      <a:pt x="4725" y="683"/>
                      <a:pt x="4754" y="640"/>
                      <a:pt x="4797" y="569"/>
                    </a:cubicBezTo>
                    <a:cubicBezTo>
                      <a:pt x="4782" y="569"/>
                      <a:pt x="4782" y="569"/>
                      <a:pt x="4782" y="569"/>
                    </a:cubicBezTo>
                    <a:cubicBezTo>
                      <a:pt x="4711" y="698"/>
                      <a:pt x="4611" y="755"/>
                      <a:pt x="4498" y="769"/>
                    </a:cubicBezTo>
                    <a:cubicBezTo>
                      <a:pt x="4498" y="740"/>
                      <a:pt x="4483" y="712"/>
                      <a:pt x="4469" y="698"/>
                    </a:cubicBezTo>
                    <a:cubicBezTo>
                      <a:pt x="4583" y="712"/>
                      <a:pt x="4668" y="655"/>
                      <a:pt x="4739" y="541"/>
                    </a:cubicBezTo>
                    <a:cubicBezTo>
                      <a:pt x="4725" y="541"/>
                      <a:pt x="4725" y="541"/>
                      <a:pt x="4725" y="541"/>
                    </a:cubicBezTo>
                    <a:cubicBezTo>
                      <a:pt x="4668" y="612"/>
                      <a:pt x="4597" y="669"/>
                      <a:pt x="4512" y="683"/>
                    </a:cubicBezTo>
                    <a:cubicBezTo>
                      <a:pt x="4512" y="669"/>
                      <a:pt x="4498" y="655"/>
                      <a:pt x="4483" y="640"/>
                    </a:cubicBezTo>
                    <a:cubicBezTo>
                      <a:pt x="4426" y="740"/>
                      <a:pt x="4426" y="740"/>
                      <a:pt x="4426" y="740"/>
                    </a:cubicBezTo>
                    <a:cubicBezTo>
                      <a:pt x="4384" y="712"/>
                      <a:pt x="4384" y="712"/>
                      <a:pt x="4384" y="712"/>
                    </a:cubicBezTo>
                    <a:cubicBezTo>
                      <a:pt x="4455" y="584"/>
                      <a:pt x="4455" y="584"/>
                      <a:pt x="4455" y="584"/>
                    </a:cubicBezTo>
                    <a:cubicBezTo>
                      <a:pt x="4441" y="584"/>
                      <a:pt x="4426" y="584"/>
                      <a:pt x="4412" y="569"/>
                    </a:cubicBezTo>
                    <a:cubicBezTo>
                      <a:pt x="4398" y="569"/>
                      <a:pt x="4384" y="569"/>
                      <a:pt x="4384" y="569"/>
                    </a:cubicBezTo>
                    <a:cubicBezTo>
                      <a:pt x="4384" y="569"/>
                      <a:pt x="4384" y="569"/>
                      <a:pt x="4384" y="555"/>
                    </a:cubicBezTo>
                    <a:cubicBezTo>
                      <a:pt x="4384" y="541"/>
                      <a:pt x="4384" y="512"/>
                      <a:pt x="4398" y="498"/>
                    </a:cubicBezTo>
                    <a:cubicBezTo>
                      <a:pt x="4483" y="527"/>
                      <a:pt x="4483" y="527"/>
                      <a:pt x="4483" y="527"/>
                    </a:cubicBezTo>
                    <a:cubicBezTo>
                      <a:pt x="4526" y="441"/>
                      <a:pt x="4526" y="441"/>
                      <a:pt x="4526" y="441"/>
                    </a:cubicBezTo>
                    <a:cubicBezTo>
                      <a:pt x="4512" y="427"/>
                      <a:pt x="4512" y="427"/>
                      <a:pt x="4512" y="427"/>
                    </a:cubicBezTo>
                    <a:cubicBezTo>
                      <a:pt x="4498" y="455"/>
                      <a:pt x="4483" y="470"/>
                      <a:pt x="4455" y="484"/>
                    </a:cubicBezTo>
                    <a:cubicBezTo>
                      <a:pt x="4441" y="470"/>
                      <a:pt x="4426" y="455"/>
                      <a:pt x="4412" y="441"/>
                    </a:cubicBezTo>
                    <a:cubicBezTo>
                      <a:pt x="4455" y="413"/>
                      <a:pt x="4483" y="370"/>
                      <a:pt x="4526" y="313"/>
                    </a:cubicBezTo>
                    <a:cubicBezTo>
                      <a:pt x="4554" y="327"/>
                      <a:pt x="4569" y="342"/>
                      <a:pt x="4569" y="342"/>
                    </a:cubicBezTo>
                    <a:cubicBezTo>
                      <a:pt x="4569" y="356"/>
                      <a:pt x="4569" y="356"/>
                      <a:pt x="4569" y="356"/>
                    </a:cubicBezTo>
                    <a:cubicBezTo>
                      <a:pt x="4554" y="356"/>
                      <a:pt x="4554" y="370"/>
                      <a:pt x="4540" y="384"/>
                    </a:cubicBezTo>
                    <a:cubicBezTo>
                      <a:pt x="4554" y="399"/>
                      <a:pt x="4554" y="399"/>
                      <a:pt x="4554" y="399"/>
                    </a:cubicBezTo>
                    <a:cubicBezTo>
                      <a:pt x="4597" y="313"/>
                      <a:pt x="4597" y="313"/>
                      <a:pt x="4597" y="313"/>
                    </a:cubicBezTo>
                    <a:cubicBezTo>
                      <a:pt x="4626" y="327"/>
                      <a:pt x="4640" y="327"/>
                      <a:pt x="4654" y="342"/>
                    </a:cubicBezTo>
                    <a:cubicBezTo>
                      <a:pt x="4654" y="342"/>
                      <a:pt x="4654" y="342"/>
                      <a:pt x="4654" y="342"/>
                    </a:cubicBezTo>
                    <a:cubicBezTo>
                      <a:pt x="4654" y="342"/>
                      <a:pt x="4654" y="342"/>
                      <a:pt x="4654" y="342"/>
                    </a:cubicBezTo>
                    <a:cubicBezTo>
                      <a:pt x="4654" y="356"/>
                      <a:pt x="4640" y="356"/>
                      <a:pt x="4626" y="384"/>
                    </a:cubicBezTo>
                    <a:cubicBezTo>
                      <a:pt x="4611" y="427"/>
                      <a:pt x="4611" y="427"/>
                      <a:pt x="4611" y="427"/>
                    </a:cubicBezTo>
                    <a:lnTo>
                      <a:pt x="4640" y="441"/>
                    </a:lnTo>
                    <a:close/>
                    <a:moveTo>
                      <a:pt x="4683" y="512"/>
                    </a:moveTo>
                    <a:cubicBezTo>
                      <a:pt x="4668" y="512"/>
                      <a:pt x="4668" y="512"/>
                      <a:pt x="4668" y="512"/>
                    </a:cubicBezTo>
                    <a:cubicBezTo>
                      <a:pt x="4654" y="527"/>
                      <a:pt x="4626" y="541"/>
                      <a:pt x="4597" y="555"/>
                    </a:cubicBezTo>
                    <a:cubicBezTo>
                      <a:pt x="4583" y="541"/>
                      <a:pt x="4583" y="527"/>
                      <a:pt x="4569" y="512"/>
                    </a:cubicBezTo>
                    <a:cubicBezTo>
                      <a:pt x="4583" y="498"/>
                      <a:pt x="4597" y="498"/>
                      <a:pt x="4611" y="484"/>
                    </a:cubicBezTo>
                    <a:cubicBezTo>
                      <a:pt x="4583" y="470"/>
                      <a:pt x="4583" y="470"/>
                      <a:pt x="4583" y="470"/>
                    </a:cubicBezTo>
                    <a:cubicBezTo>
                      <a:pt x="4540" y="541"/>
                      <a:pt x="4540" y="541"/>
                      <a:pt x="4540" y="541"/>
                    </a:cubicBezTo>
                    <a:cubicBezTo>
                      <a:pt x="4583" y="555"/>
                      <a:pt x="4583" y="555"/>
                      <a:pt x="4583" y="555"/>
                    </a:cubicBezTo>
                    <a:cubicBezTo>
                      <a:pt x="4583" y="555"/>
                      <a:pt x="4583" y="555"/>
                      <a:pt x="4569" y="555"/>
                    </a:cubicBezTo>
                    <a:cubicBezTo>
                      <a:pt x="4569" y="584"/>
                      <a:pt x="4569" y="584"/>
                      <a:pt x="4569" y="598"/>
                    </a:cubicBezTo>
                    <a:cubicBezTo>
                      <a:pt x="4512" y="584"/>
                      <a:pt x="4512" y="584"/>
                      <a:pt x="4512" y="584"/>
                    </a:cubicBezTo>
                    <a:cubicBezTo>
                      <a:pt x="4498" y="626"/>
                      <a:pt x="4498" y="626"/>
                      <a:pt x="4498" y="626"/>
                    </a:cubicBezTo>
                    <a:cubicBezTo>
                      <a:pt x="4569" y="626"/>
                      <a:pt x="4626" y="584"/>
                      <a:pt x="4683" y="512"/>
                    </a:cubicBezTo>
                    <a:close/>
                    <a:moveTo>
                      <a:pt x="5280" y="1239"/>
                    </a:moveTo>
                    <a:cubicBezTo>
                      <a:pt x="5323" y="1210"/>
                      <a:pt x="5323" y="1210"/>
                      <a:pt x="5323" y="1210"/>
                    </a:cubicBezTo>
                    <a:cubicBezTo>
                      <a:pt x="5380" y="1281"/>
                      <a:pt x="5380" y="1281"/>
                      <a:pt x="5380" y="1281"/>
                    </a:cubicBezTo>
                    <a:cubicBezTo>
                      <a:pt x="5394" y="1253"/>
                      <a:pt x="5394" y="1253"/>
                      <a:pt x="5394" y="1253"/>
                    </a:cubicBezTo>
                    <a:cubicBezTo>
                      <a:pt x="5337" y="1182"/>
                      <a:pt x="5337" y="1182"/>
                      <a:pt x="5337" y="1182"/>
                    </a:cubicBezTo>
                    <a:cubicBezTo>
                      <a:pt x="5522" y="1025"/>
                      <a:pt x="5522" y="1025"/>
                      <a:pt x="5522" y="1025"/>
                    </a:cubicBezTo>
                    <a:cubicBezTo>
                      <a:pt x="5693" y="1210"/>
                      <a:pt x="5693" y="1210"/>
                      <a:pt x="5693" y="1210"/>
                    </a:cubicBezTo>
                    <a:cubicBezTo>
                      <a:pt x="5508" y="1381"/>
                      <a:pt x="5508" y="1381"/>
                      <a:pt x="5508" y="1381"/>
                    </a:cubicBezTo>
                    <a:cubicBezTo>
                      <a:pt x="5437" y="1295"/>
                      <a:pt x="5437" y="1295"/>
                      <a:pt x="5437" y="1295"/>
                    </a:cubicBezTo>
                    <a:cubicBezTo>
                      <a:pt x="5408" y="1324"/>
                      <a:pt x="5408" y="1324"/>
                      <a:pt x="5408" y="1324"/>
                    </a:cubicBezTo>
                    <a:cubicBezTo>
                      <a:pt x="5479" y="1395"/>
                      <a:pt x="5479" y="1395"/>
                      <a:pt x="5479" y="1395"/>
                    </a:cubicBezTo>
                    <a:cubicBezTo>
                      <a:pt x="5437" y="1423"/>
                      <a:pt x="5437" y="1423"/>
                      <a:pt x="5437" y="1423"/>
                    </a:cubicBezTo>
                    <a:cubicBezTo>
                      <a:pt x="5380" y="1352"/>
                      <a:pt x="5380" y="1352"/>
                      <a:pt x="5380" y="1352"/>
                    </a:cubicBezTo>
                    <a:cubicBezTo>
                      <a:pt x="5337" y="1381"/>
                      <a:pt x="5337" y="1381"/>
                      <a:pt x="5337" y="1381"/>
                    </a:cubicBezTo>
                    <a:cubicBezTo>
                      <a:pt x="5422" y="1480"/>
                      <a:pt x="5422" y="1480"/>
                      <a:pt x="5422" y="1480"/>
                    </a:cubicBezTo>
                    <a:cubicBezTo>
                      <a:pt x="5380" y="1509"/>
                      <a:pt x="5380" y="1509"/>
                      <a:pt x="5380" y="1509"/>
                    </a:cubicBezTo>
                    <a:cubicBezTo>
                      <a:pt x="5181" y="1281"/>
                      <a:pt x="5181" y="1281"/>
                      <a:pt x="5181" y="1281"/>
                    </a:cubicBezTo>
                    <a:cubicBezTo>
                      <a:pt x="5224" y="1239"/>
                      <a:pt x="5224" y="1239"/>
                      <a:pt x="5224" y="1239"/>
                    </a:cubicBezTo>
                    <a:cubicBezTo>
                      <a:pt x="5309" y="1338"/>
                      <a:pt x="5309" y="1338"/>
                      <a:pt x="5309" y="1338"/>
                    </a:cubicBezTo>
                    <a:cubicBezTo>
                      <a:pt x="5337" y="1310"/>
                      <a:pt x="5337" y="1310"/>
                      <a:pt x="5337" y="1310"/>
                    </a:cubicBezTo>
                    <a:lnTo>
                      <a:pt x="5280" y="1239"/>
                    </a:lnTo>
                    <a:close/>
                    <a:moveTo>
                      <a:pt x="5394" y="968"/>
                    </a:moveTo>
                    <a:cubicBezTo>
                      <a:pt x="5351" y="925"/>
                      <a:pt x="5351" y="925"/>
                      <a:pt x="5351" y="925"/>
                    </a:cubicBezTo>
                    <a:cubicBezTo>
                      <a:pt x="5394" y="897"/>
                      <a:pt x="5394" y="897"/>
                      <a:pt x="5394" y="897"/>
                    </a:cubicBezTo>
                    <a:cubicBezTo>
                      <a:pt x="5508" y="1025"/>
                      <a:pt x="5508" y="1025"/>
                      <a:pt x="5508" y="1025"/>
                    </a:cubicBezTo>
                    <a:cubicBezTo>
                      <a:pt x="5465" y="1054"/>
                      <a:pt x="5465" y="1054"/>
                      <a:pt x="5465" y="1054"/>
                    </a:cubicBezTo>
                    <a:cubicBezTo>
                      <a:pt x="5437" y="1025"/>
                      <a:pt x="5437" y="1025"/>
                      <a:pt x="5437" y="1025"/>
                    </a:cubicBezTo>
                    <a:cubicBezTo>
                      <a:pt x="5380" y="1068"/>
                      <a:pt x="5380" y="1068"/>
                      <a:pt x="5380" y="1068"/>
                    </a:cubicBezTo>
                    <a:cubicBezTo>
                      <a:pt x="5408" y="1110"/>
                      <a:pt x="5408" y="1110"/>
                      <a:pt x="5408" y="1110"/>
                    </a:cubicBezTo>
                    <a:cubicBezTo>
                      <a:pt x="5365" y="1139"/>
                      <a:pt x="5365" y="1139"/>
                      <a:pt x="5365" y="1139"/>
                    </a:cubicBezTo>
                    <a:cubicBezTo>
                      <a:pt x="5337" y="1110"/>
                      <a:pt x="5337" y="1110"/>
                      <a:pt x="5337" y="1110"/>
                    </a:cubicBezTo>
                    <a:cubicBezTo>
                      <a:pt x="5266" y="1167"/>
                      <a:pt x="5266" y="1167"/>
                      <a:pt x="5266" y="1167"/>
                    </a:cubicBezTo>
                    <a:cubicBezTo>
                      <a:pt x="5280" y="1182"/>
                      <a:pt x="5295" y="1196"/>
                      <a:pt x="5309" y="1196"/>
                    </a:cubicBezTo>
                    <a:cubicBezTo>
                      <a:pt x="5295" y="1210"/>
                      <a:pt x="5295" y="1210"/>
                      <a:pt x="5295" y="1210"/>
                    </a:cubicBezTo>
                    <a:cubicBezTo>
                      <a:pt x="5280" y="1224"/>
                      <a:pt x="5266" y="1239"/>
                      <a:pt x="5266" y="1239"/>
                    </a:cubicBezTo>
                    <a:cubicBezTo>
                      <a:pt x="5252" y="1239"/>
                      <a:pt x="5238" y="1224"/>
                      <a:pt x="5224" y="1224"/>
                    </a:cubicBezTo>
                    <a:cubicBezTo>
                      <a:pt x="5181" y="1196"/>
                      <a:pt x="5152" y="1167"/>
                      <a:pt x="5124" y="1153"/>
                    </a:cubicBezTo>
                    <a:cubicBezTo>
                      <a:pt x="5138" y="1139"/>
                      <a:pt x="5152" y="1110"/>
                      <a:pt x="5152" y="1096"/>
                    </a:cubicBezTo>
                    <a:cubicBezTo>
                      <a:pt x="5181" y="1110"/>
                      <a:pt x="5195" y="1125"/>
                      <a:pt x="5209" y="1139"/>
                    </a:cubicBezTo>
                    <a:cubicBezTo>
                      <a:pt x="5295" y="1068"/>
                      <a:pt x="5295" y="1068"/>
                      <a:pt x="5295" y="1068"/>
                    </a:cubicBezTo>
                    <a:cubicBezTo>
                      <a:pt x="5252" y="1025"/>
                      <a:pt x="5252" y="1025"/>
                      <a:pt x="5252" y="1025"/>
                    </a:cubicBezTo>
                    <a:cubicBezTo>
                      <a:pt x="5295" y="982"/>
                      <a:pt x="5295" y="982"/>
                      <a:pt x="5295" y="982"/>
                    </a:cubicBezTo>
                    <a:cubicBezTo>
                      <a:pt x="5337" y="1025"/>
                      <a:pt x="5337" y="1025"/>
                      <a:pt x="5337" y="1025"/>
                    </a:cubicBezTo>
                    <a:lnTo>
                      <a:pt x="5394" y="968"/>
                    </a:lnTo>
                    <a:close/>
                    <a:moveTo>
                      <a:pt x="5522" y="1096"/>
                    </a:moveTo>
                    <a:cubicBezTo>
                      <a:pt x="5494" y="1125"/>
                      <a:pt x="5494" y="1125"/>
                      <a:pt x="5494" y="1125"/>
                    </a:cubicBezTo>
                    <a:cubicBezTo>
                      <a:pt x="5508" y="1153"/>
                      <a:pt x="5508" y="1153"/>
                      <a:pt x="5508" y="1153"/>
                    </a:cubicBezTo>
                    <a:cubicBezTo>
                      <a:pt x="5551" y="1125"/>
                      <a:pt x="5551" y="1125"/>
                      <a:pt x="5551" y="1125"/>
                    </a:cubicBezTo>
                    <a:lnTo>
                      <a:pt x="5522" y="1096"/>
                    </a:lnTo>
                    <a:close/>
                    <a:moveTo>
                      <a:pt x="5579" y="1167"/>
                    </a:moveTo>
                    <a:cubicBezTo>
                      <a:pt x="5551" y="1196"/>
                      <a:pt x="5551" y="1196"/>
                      <a:pt x="5551" y="1196"/>
                    </a:cubicBezTo>
                    <a:cubicBezTo>
                      <a:pt x="5579" y="1239"/>
                      <a:pt x="5579" y="1239"/>
                      <a:pt x="5579" y="1239"/>
                    </a:cubicBezTo>
                    <a:cubicBezTo>
                      <a:pt x="5608" y="1196"/>
                      <a:pt x="5608" y="1196"/>
                      <a:pt x="5608" y="1196"/>
                    </a:cubicBezTo>
                    <a:lnTo>
                      <a:pt x="5579" y="1167"/>
                    </a:lnTo>
                    <a:close/>
                    <a:moveTo>
                      <a:pt x="5451" y="1167"/>
                    </a:moveTo>
                    <a:cubicBezTo>
                      <a:pt x="5422" y="1196"/>
                      <a:pt x="5422" y="1196"/>
                      <a:pt x="5422" y="1196"/>
                    </a:cubicBezTo>
                    <a:cubicBezTo>
                      <a:pt x="5437" y="1224"/>
                      <a:pt x="5437" y="1224"/>
                      <a:pt x="5437" y="1224"/>
                    </a:cubicBezTo>
                    <a:cubicBezTo>
                      <a:pt x="5479" y="1196"/>
                      <a:pt x="5479" y="1196"/>
                      <a:pt x="5479" y="1196"/>
                    </a:cubicBezTo>
                    <a:lnTo>
                      <a:pt x="5451" y="1167"/>
                    </a:lnTo>
                    <a:close/>
                    <a:moveTo>
                      <a:pt x="5479" y="1267"/>
                    </a:moveTo>
                    <a:cubicBezTo>
                      <a:pt x="5508" y="1295"/>
                      <a:pt x="5508" y="1295"/>
                      <a:pt x="5508" y="1295"/>
                    </a:cubicBezTo>
                    <a:cubicBezTo>
                      <a:pt x="5537" y="1267"/>
                      <a:pt x="5537" y="1267"/>
                      <a:pt x="5537" y="1267"/>
                    </a:cubicBezTo>
                    <a:cubicBezTo>
                      <a:pt x="5508" y="1239"/>
                      <a:pt x="5508" y="1239"/>
                      <a:pt x="5508" y="1239"/>
                    </a:cubicBezTo>
                    <a:lnTo>
                      <a:pt x="5479" y="1267"/>
                    </a:lnTo>
                    <a:close/>
                    <a:moveTo>
                      <a:pt x="6006" y="1736"/>
                    </a:moveTo>
                    <a:cubicBezTo>
                      <a:pt x="6092" y="1907"/>
                      <a:pt x="6092" y="1907"/>
                      <a:pt x="6092" y="1907"/>
                    </a:cubicBezTo>
                    <a:cubicBezTo>
                      <a:pt x="6106" y="1907"/>
                      <a:pt x="6106" y="1907"/>
                      <a:pt x="6106" y="1907"/>
                    </a:cubicBezTo>
                    <a:cubicBezTo>
                      <a:pt x="6205" y="2121"/>
                      <a:pt x="6205" y="2121"/>
                      <a:pt x="6205" y="2121"/>
                    </a:cubicBezTo>
                    <a:cubicBezTo>
                      <a:pt x="6163" y="2149"/>
                      <a:pt x="6163" y="2149"/>
                      <a:pt x="6163" y="2149"/>
                    </a:cubicBezTo>
                    <a:cubicBezTo>
                      <a:pt x="6148" y="2121"/>
                      <a:pt x="6148" y="2121"/>
                      <a:pt x="6148" y="2121"/>
                    </a:cubicBezTo>
                    <a:cubicBezTo>
                      <a:pt x="6035" y="2164"/>
                      <a:pt x="6035" y="2164"/>
                      <a:pt x="6035" y="2164"/>
                    </a:cubicBezTo>
                    <a:cubicBezTo>
                      <a:pt x="6063" y="2221"/>
                      <a:pt x="6063" y="2221"/>
                      <a:pt x="6063" y="2221"/>
                    </a:cubicBezTo>
                    <a:cubicBezTo>
                      <a:pt x="6006" y="2235"/>
                      <a:pt x="6006" y="2235"/>
                      <a:pt x="6006" y="2235"/>
                    </a:cubicBezTo>
                    <a:cubicBezTo>
                      <a:pt x="5992" y="2192"/>
                      <a:pt x="5992" y="2192"/>
                      <a:pt x="5992" y="2192"/>
                    </a:cubicBezTo>
                    <a:cubicBezTo>
                      <a:pt x="5793" y="2278"/>
                      <a:pt x="5793" y="2278"/>
                      <a:pt x="5793" y="2278"/>
                    </a:cubicBezTo>
                    <a:cubicBezTo>
                      <a:pt x="5764" y="2221"/>
                      <a:pt x="5764" y="2221"/>
                      <a:pt x="5764" y="2221"/>
                    </a:cubicBezTo>
                    <a:cubicBezTo>
                      <a:pt x="5963" y="2135"/>
                      <a:pt x="5963" y="2135"/>
                      <a:pt x="5963" y="2135"/>
                    </a:cubicBezTo>
                    <a:cubicBezTo>
                      <a:pt x="5949" y="2093"/>
                      <a:pt x="5949" y="2093"/>
                      <a:pt x="5949" y="2093"/>
                    </a:cubicBezTo>
                    <a:cubicBezTo>
                      <a:pt x="5935" y="2093"/>
                      <a:pt x="5935" y="2093"/>
                      <a:pt x="5935" y="2093"/>
                    </a:cubicBezTo>
                    <a:cubicBezTo>
                      <a:pt x="5864" y="2135"/>
                      <a:pt x="5793" y="2135"/>
                      <a:pt x="5722" y="2107"/>
                    </a:cubicBezTo>
                    <a:cubicBezTo>
                      <a:pt x="5722" y="2093"/>
                      <a:pt x="5722" y="2064"/>
                      <a:pt x="5722" y="2036"/>
                    </a:cubicBezTo>
                    <a:cubicBezTo>
                      <a:pt x="5778" y="2078"/>
                      <a:pt x="5835" y="2078"/>
                      <a:pt x="5906" y="2050"/>
                    </a:cubicBezTo>
                    <a:cubicBezTo>
                      <a:pt x="5921" y="2036"/>
                      <a:pt x="5921" y="2036"/>
                      <a:pt x="5921" y="2036"/>
                    </a:cubicBezTo>
                    <a:cubicBezTo>
                      <a:pt x="5892" y="1993"/>
                      <a:pt x="5892" y="1993"/>
                      <a:pt x="5892" y="1993"/>
                    </a:cubicBezTo>
                    <a:cubicBezTo>
                      <a:pt x="5778" y="2050"/>
                      <a:pt x="5778" y="2050"/>
                      <a:pt x="5778" y="2050"/>
                    </a:cubicBezTo>
                    <a:cubicBezTo>
                      <a:pt x="5750" y="2007"/>
                      <a:pt x="5750" y="2007"/>
                      <a:pt x="5750" y="2007"/>
                    </a:cubicBezTo>
                    <a:cubicBezTo>
                      <a:pt x="5764" y="1993"/>
                      <a:pt x="5764" y="1993"/>
                      <a:pt x="5764" y="1993"/>
                    </a:cubicBezTo>
                    <a:cubicBezTo>
                      <a:pt x="5750" y="1964"/>
                      <a:pt x="5750" y="1964"/>
                      <a:pt x="5750" y="1964"/>
                    </a:cubicBezTo>
                    <a:cubicBezTo>
                      <a:pt x="5707" y="1978"/>
                      <a:pt x="5707" y="1978"/>
                      <a:pt x="5707" y="1978"/>
                    </a:cubicBezTo>
                    <a:cubicBezTo>
                      <a:pt x="5693" y="1921"/>
                      <a:pt x="5693" y="1921"/>
                      <a:pt x="5693" y="1921"/>
                    </a:cubicBezTo>
                    <a:cubicBezTo>
                      <a:pt x="5793" y="1879"/>
                      <a:pt x="5793" y="1879"/>
                      <a:pt x="5793" y="1879"/>
                    </a:cubicBezTo>
                    <a:cubicBezTo>
                      <a:pt x="5778" y="1865"/>
                      <a:pt x="5778" y="1865"/>
                      <a:pt x="5778" y="1865"/>
                    </a:cubicBezTo>
                    <a:cubicBezTo>
                      <a:pt x="5778" y="1865"/>
                      <a:pt x="5778" y="1850"/>
                      <a:pt x="5793" y="1836"/>
                    </a:cubicBezTo>
                    <a:cubicBezTo>
                      <a:pt x="5793" y="1836"/>
                      <a:pt x="5807" y="1822"/>
                      <a:pt x="5807" y="1808"/>
                    </a:cubicBezTo>
                    <a:cubicBezTo>
                      <a:pt x="5864" y="1822"/>
                      <a:pt x="5935" y="1822"/>
                      <a:pt x="5992" y="1808"/>
                    </a:cubicBezTo>
                    <a:cubicBezTo>
                      <a:pt x="5963" y="1751"/>
                      <a:pt x="5963" y="1751"/>
                      <a:pt x="5963" y="1751"/>
                    </a:cubicBezTo>
                    <a:lnTo>
                      <a:pt x="6006" y="1736"/>
                    </a:lnTo>
                    <a:close/>
                    <a:moveTo>
                      <a:pt x="6006" y="2107"/>
                    </a:moveTo>
                    <a:cubicBezTo>
                      <a:pt x="6120" y="2064"/>
                      <a:pt x="6120" y="2064"/>
                      <a:pt x="6120" y="2064"/>
                    </a:cubicBezTo>
                    <a:cubicBezTo>
                      <a:pt x="6106" y="2021"/>
                      <a:pt x="6106" y="2021"/>
                      <a:pt x="6106" y="2021"/>
                    </a:cubicBezTo>
                    <a:cubicBezTo>
                      <a:pt x="5992" y="2078"/>
                      <a:pt x="5992" y="2078"/>
                      <a:pt x="5992" y="2078"/>
                    </a:cubicBezTo>
                    <a:lnTo>
                      <a:pt x="6006" y="2107"/>
                    </a:lnTo>
                    <a:close/>
                    <a:moveTo>
                      <a:pt x="5935" y="1879"/>
                    </a:moveTo>
                    <a:cubicBezTo>
                      <a:pt x="5978" y="1964"/>
                      <a:pt x="5978" y="1964"/>
                      <a:pt x="5978" y="1964"/>
                    </a:cubicBezTo>
                    <a:cubicBezTo>
                      <a:pt x="5949" y="1978"/>
                      <a:pt x="5949" y="1978"/>
                      <a:pt x="5949" y="1978"/>
                    </a:cubicBezTo>
                    <a:cubicBezTo>
                      <a:pt x="5963" y="2021"/>
                      <a:pt x="5963" y="2021"/>
                      <a:pt x="5963" y="2021"/>
                    </a:cubicBezTo>
                    <a:cubicBezTo>
                      <a:pt x="6077" y="1964"/>
                      <a:pt x="6077" y="1964"/>
                      <a:pt x="6077" y="1964"/>
                    </a:cubicBezTo>
                    <a:cubicBezTo>
                      <a:pt x="6063" y="1936"/>
                      <a:pt x="6063" y="1936"/>
                      <a:pt x="6063" y="1936"/>
                    </a:cubicBezTo>
                    <a:cubicBezTo>
                      <a:pt x="6049" y="1936"/>
                      <a:pt x="6049" y="1936"/>
                      <a:pt x="6049" y="1936"/>
                    </a:cubicBezTo>
                    <a:cubicBezTo>
                      <a:pt x="6020" y="1865"/>
                      <a:pt x="6020" y="1865"/>
                      <a:pt x="6020" y="1865"/>
                    </a:cubicBezTo>
                    <a:cubicBezTo>
                      <a:pt x="6006" y="1865"/>
                      <a:pt x="6006" y="1865"/>
                      <a:pt x="5992" y="1865"/>
                    </a:cubicBezTo>
                    <a:cubicBezTo>
                      <a:pt x="5963" y="1879"/>
                      <a:pt x="5949" y="1879"/>
                      <a:pt x="5935" y="1879"/>
                    </a:cubicBezTo>
                    <a:close/>
                    <a:moveTo>
                      <a:pt x="5892" y="1893"/>
                    </a:moveTo>
                    <a:cubicBezTo>
                      <a:pt x="5793" y="1936"/>
                      <a:pt x="5793" y="1936"/>
                      <a:pt x="5793" y="1936"/>
                    </a:cubicBezTo>
                    <a:cubicBezTo>
                      <a:pt x="5807" y="1978"/>
                      <a:pt x="5807" y="1978"/>
                      <a:pt x="5807" y="1978"/>
                    </a:cubicBezTo>
                    <a:cubicBezTo>
                      <a:pt x="5906" y="1921"/>
                      <a:pt x="5906" y="1921"/>
                      <a:pt x="5906" y="1921"/>
                    </a:cubicBezTo>
                    <a:lnTo>
                      <a:pt x="5892" y="1893"/>
                    </a:lnTo>
                    <a:close/>
                    <a:moveTo>
                      <a:pt x="6333" y="3017"/>
                    </a:moveTo>
                    <a:cubicBezTo>
                      <a:pt x="6348" y="3174"/>
                      <a:pt x="6348" y="3174"/>
                      <a:pt x="6348" y="3174"/>
                    </a:cubicBezTo>
                    <a:cubicBezTo>
                      <a:pt x="6262" y="3188"/>
                      <a:pt x="6262" y="3188"/>
                      <a:pt x="6262" y="3188"/>
                    </a:cubicBezTo>
                    <a:cubicBezTo>
                      <a:pt x="6248" y="3131"/>
                      <a:pt x="6248" y="3131"/>
                      <a:pt x="6248" y="3131"/>
                    </a:cubicBezTo>
                    <a:cubicBezTo>
                      <a:pt x="6291" y="3117"/>
                      <a:pt x="6291" y="3117"/>
                      <a:pt x="6291" y="3117"/>
                    </a:cubicBezTo>
                    <a:cubicBezTo>
                      <a:pt x="6262" y="2847"/>
                      <a:pt x="6262" y="2847"/>
                      <a:pt x="6262" y="2847"/>
                    </a:cubicBezTo>
                    <a:cubicBezTo>
                      <a:pt x="6220" y="2847"/>
                      <a:pt x="6220" y="2847"/>
                      <a:pt x="6220" y="2847"/>
                    </a:cubicBezTo>
                    <a:cubicBezTo>
                      <a:pt x="6220" y="2790"/>
                      <a:pt x="6220" y="2790"/>
                      <a:pt x="6220" y="2790"/>
                    </a:cubicBezTo>
                    <a:cubicBezTo>
                      <a:pt x="6319" y="2775"/>
                      <a:pt x="6319" y="2775"/>
                      <a:pt x="6319" y="2775"/>
                    </a:cubicBezTo>
                    <a:cubicBezTo>
                      <a:pt x="6333" y="2946"/>
                      <a:pt x="6333" y="2946"/>
                      <a:pt x="6333" y="2946"/>
                    </a:cubicBezTo>
                    <a:cubicBezTo>
                      <a:pt x="6348" y="2946"/>
                      <a:pt x="6362" y="2932"/>
                      <a:pt x="6376" y="2932"/>
                    </a:cubicBezTo>
                    <a:cubicBezTo>
                      <a:pt x="6376" y="2932"/>
                      <a:pt x="6376" y="2946"/>
                      <a:pt x="6376" y="2960"/>
                    </a:cubicBezTo>
                    <a:cubicBezTo>
                      <a:pt x="6391" y="2989"/>
                      <a:pt x="6391" y="3003"/>
                      <a:pt x="6391" y="3003"/>
                    </a:cubicBezTo>
                    <a:cubicBezTo>
                      <a:pt x="6376" y="3003"/>
                      <a:pt x="6376" y="3003"/>
                      <a:pt x="6362" y="3003"/>
                    </a:cubicBezTo>
                    <a:cubicBezTo>
                      <a:pt x="6348" y="3017"/>
                      <a:pt x="6348" y="3017"/>
                      <a:pt x="6333" y="3017"/>
                    </a:cubicBezTo>
                    <a:close/>
                    <a:moveTo>
                      <a:pt x="6134" y="2847"/>
                    </a:moveTo>
                    <a:cubicBezTo>
                      <a:pt x="6163" y="2790"/>
                      <a:pt x="6163" y="2790"/>
                      <a:pt x="6163" y="2790"/>
                    </a:cubicBezTo>
                    <a:cubicBezTo>
                      <a:pt x="6191" y="2832"/>
                      <a:pt x="6220" y="2875"/>
                      <a:pt x="6262" y="2918"/>
                    </a:cubicBezTo>
                    <a:cubicBezTo>
                      <a:pt x="6262" y="2932"/>
                      <a:pt x="6248" y="2946"/>
                      <a:pt x="6234" y="2975"/>
                    </a:cubicBezTo>
                    <a:cubicBezTo>
                      <a:pt x="6234" y="2975"/>
                      <a:pt x="6234" y="2975"/>
                      <a:pt x="6234" y="2960"/>
                    </a:cubicBezTo>
                    <a:cubicBezTo>
                      <a:pt x="6220" y="2960"/>
                      <a:pt x="6220" y="2960"/>
                      <a:pt x="6220" y="2960"/>
                    </a:cubicBezTo>
                    <a:cubicBezTo>
                      <a:pt x="6191" y="2918"/>
                      <a:pt x="6163" y="2875"/>
                      <a:pt x="6134" y="2847"/>
                    </a:cubicBezTo>
                    <a:close/>
                    <a:moveTo>
                      <a:pt x="6205" y="3188"/>
                    </a:moveTo>
                    <a:cubicBezTo>
                      <a:pt x="6148" y="3145"/>
                      <a:pt x="6148" y="3145"/>
                      <a:pt x="6148" y="3145"/>
                    </a:cubicBezTo>
                    <a:cubicBezTo>
                      <a:pt x="6163" y="3117"/>
                      <a:pt x="6191" y="3074"/>
                      <a:pt x="6220" y="3017"/>
                    </a:cubicBezTo>
                    <a:cubicBezTo>
                      <a:pt x="6220" y="3003"/>
                      <a:pt x="6234" y="3003"/>
                      <a:pt x="6234" y="3003"/>
                    </a:cubicBezTo>
                    <a:cubicBezTo>
                      <a:pt x="6248" y="3017"/>
                      <a:pt x="6262" y="3032"/>
                      <a:pt x="6277" y="3046"/>
                    </a:cubicBezTo>
                    <a:cubicBezTo>
                      <a:pt x="6248" y="3103"/>
                      <a:pt x="6220" y="3145"/>
                      <a:pt x="6205" y="3188"/>
                    </a:cubicBezTo>
                    <a:close/>
                    <a:moveTo>
                      <a:pt x="6148" y="3003"/>
                    </a:moveTo>
                    <a:cubicBezTo>
                      <a:pt x="6148" y="3103"/>
                      <a:pt x="6148" y="3103"/>
                      <a:pt x="6148" y="3103"/>
                    </a:cubicBezTo>
                    <a:cubicBezTo>
                      <a:pt x="6020" y="3117"/>
                      <a:pt x="6020" y="3117"/>
                      <a:pt x="6020" y="3117"/>
                    </a:cubicBezTo>
                    <a:cubicBezTo>
                      <a:pt x="6006" y="3117"/>
                      <a:pt x="6006" y="3117"/>
                      <a:pt x="6006" y="3131"/>
                    </a:cubicBezTo>
                    <a:cubicBezTo>
                      <a:pt x="6006" y="3145"/>
                      <a:pt x="6006" y="3145"/>
                      <a:pt x="6006" y="3145"/>
                    </a:cubicBezTo>
                    <a:cubicBezTo>
                      <a:pt x="6006" y="3160"/>
                      <a:pt x="6020" y="3174"/>
                      <a:pt x="6063" y="3174"/>
                    </a:cubicBezTo>
                    <a:cubicBezTo>
                      <a:pt x="6049" y="3188"/>
                      <a:pt x="6049" y="3217"/>
                      <a:pt x="6049" y="3231"/>
                    </a:cubicBezTo>
                    <a:cubicBezTo>
                      <a:pt x="5978" y="3245"/>
                      <a:pt x="5949" y="3231"/>
                      <a:pt x="5949" y="3188"/>
                    </a:cubicBezTo>
                    <a:cubicBezTo>
                      <a:pt x="5949" y="3117"/>
                      <a:pt x="5949" y="3117"/>
                      <a:pt x="5949" y="3117"/>
                    </a:cubicBezTo>
                    <a:cubicBezTo>
                      <a:pt x="5949" y="3074"/>
                      <a:pt x="5949" y="3060"/>
                      <a:pt x="5978" y="3060"/>
                    </a:cubicBezTo>
                    <a:cubicBezTo>
                      <a:pt x="6092" y="3046"/>
                      <a:pt x="6092" y="3046"/>
                      <a:pt x="6092" y="3046"/>
                    </a:cubicBezTo>
                    <a:cubicBezTo>
                      <a:pt x="6092" y="3003"/>
                      <a:pt x="6092" y="3003"/>
                      <a:pt x="6092" y="3003"/>
                    </a:cubicBezTo>
                    <a:cubicBezTo>
                      <a:pt x="6006" y="2989"/>
                      <a:pt x="5949" y="2946"/>
                      <a:pt x="5906" y="2832"/>
                    </a:cubicBezTo>
                    <a:cubicBezTo>
                      <a:pt x="5921" y="2832"/>
                      <a:pt x="5949" y="2804"/>
                      <a:pt x="5963" y="2790"/>
                    </a:cubicBezTo>
                    <a:cubicBezTo>
                      <a:pt x="5992" y="2875"/>
                      <a:pt x="6020" y="2932"/>
                      <a:pt x="6077" y="2932"/>
                    </a:cubicBezTo>
                    <a:cubicBezTo>
                      <a:pt x="6077" y="2818"/>
                      <a:pt x="6077" y="2818"/>
                      <a:pt x="6077" y="2818"/>
                    </a:cubicBezTo>
                    <a:cubicBezTo>
                      <a:pt x="6120" y="2818"/>
                      <a:pt x="6120" y="2818"/>
                      <a:pt x="6120" y="2818"/>
                    </a:cubicBezTo>
                    <a:cubicBezTo>
                      <a:pt x="6134" y="2932"/>
                      <a:pt x="6134" y="2932"/>
                      <a:pt x="6134" y="2932"/>
                    </a:cubicBezTo>
                    <a:cubicBezTo>
                      <a:pt x="6134" y="2932"/>
                      <a:pt x="6148" y="2932"/>
                      <a:pt x="6163" y="2932"/>
                    </a:cubicBezTo>
                    <a:cubicBezTo>
                      <a:pt x="6177" y="2932"/>
                      <a:pt x="6191" y="2932"/>
                      <a:pt x="6191" y="2932"/>
                    </a:cubicBezTo>
                    <a:cubicBezTo>
                      <a:pt x="6205" y="2960"/>
                      <a:pt x="6205" y="2975"/>
                      <a:pt x="6205" y="2989"/>
                    </a:cubicBezTo>
                    <a:cubicBezTo>
                      <a:pt x="6205" y="3003"/>
                      <a:pt x="6205" y="3017"/>
                      <a:pt x="6205" y="3017"/>
                    </a:cubicBezTo>
                    <a:cubicBezTo>
                      <a:pt x="6191" y="3017"/>
                      <a:pt x="6191" y="3017"/>
                      <a:pt x="6191" y="3003"/>
                    </a:cubicBezTo>
                    <a:cubicBezTo>
                      <a:pt x="6163" y="3003"/>
                      <a:pt x="6163" y="3003"/>
                      <a:pt x="6148" y="3003"/>
                    </a:cubicBezTo>
                    <a:close/>
                    <a:moveTo>
                      <a:pt x="6234" y="3886"/>
                    </a:moveTo>
                    <a:cubicBezTo>
                      <a:pt x="6177" y="3886"/>
                      <a:pt x="6177" y="3886"/>
                      <a:pt x="6177" y="3886"/>
                    </a:cubicBezTo>
                    <a:cubicBezTo>
                      <a:pt x="6148" y="3985"/>
                      <a:pt x="6148" y="3985"/>
                      <a:pt x="6148" y="3985"/>
                    </a:cubicBezTo>
                    <a:cubicBezTo>
                      <a:pt x="5963" y="3943"/>
                      <a:pt x="5963" y="3943"/>
                      <a:pt x="5963" y="3943"/>
                    </a:cubicBezTo>
                    <a:cubicBezTo>
                      <a:pt x="5992" y="3886"/>
                      <a:pt x="5992" y="3886"/>
                      <a:pt x="5992" y="3886"/>
                    </a:cubicBezTo>
                    <a:cubicBezTo>
                      <a:pt x="6006" y="3886"/>
                      <a:pt x="6006" y="3886"/>
                      <a:pt x="6006" y="3886"/>
                    </a:cubicBezTo>
                    <a:cubicBezTo>
                      <a:pt x="6020" y="3829"/>
                      <a:pt x="6020" y="3829"/>
                      <a:pt x="6020" y="3829"/>
                    </a:cubicBezTo>
                    <a:cubicBezTo>
                      <a:pt x="5963" y="3815"/>
                      <a:pt x="5921" y="3786"/>
                      <a:pt x="5878" y="3743"/>
                    </a:cubicBezTo>
                    <a:cubicBezTo>
                      <a:pt x="5892" y="3729"/>
                      <a:pt x="5906" y="3729"/>
                      <a:pt x="5935" y="3701"/>
                    </a:cubicBezTo>
                    <a:cubicBezTo>
                      <a:pt x="5978" y="3743"/>
                      <a:pt x="6020" y="3772"/>
                      <a:pt x="6063" y="3786"/>
                    </a:cubicBezTo>
                    <a:cubicBezTo>
                      <a:pt x="6291" y="3843"/>
                      <a:pt x="6291" y="3843"/>
                      <a:pt x="6291" y="3843"/>
                    </a:cubicBezTo>
                    <a:cubicBezTo>
                      <a:pt x="6277" y="3914"/>
                      <a:pt x="6277" y="3971"/>
                      <a:pt x="6277" y="4000"/>
                    </a:cubicBezTo>
                    <a:cubicBezTo>
                      <a:pt x="6277" y="4000"/>
                      <a:pt x="6277" y="4000"/>
                      <a:pt x="6262" y="4014"/>
                    </a:cubicBezTo>
                    <a:cubicBezTo>
                      <a:pt x="6234" y="4014"/>
                      <a:pt x="6220" y="4028"/>
                      <a:pt x="6205" y="4028"/>
                    </a:cubicBezTo>
                    <a:cubicBezTo>
                      <a:pt x="6220" y="3985"/>
                      <a:pt x="6220" y="3943"/>
                      <a:pt x="6234" y="3886"/>
                    </a:cubicBezTo>
                    <a:close/>
                    <a:moveTo>
                      <a:pt x="6177" y="4099"/>
                    </a:moveTo>
                    <a:cubicBezTo>
                      <a:pt x="6106" y="4071"/>
                      <a:pt x="6106" y="4071"/>
                      <a:pt x="6106" y="4071"/>
                    </a:cubicBezTo>
                    <a:cubicBezTo>
                      <a:pt x="6077" y="4227"/>
                      <a:pt x="6077" y="4227"/>
                      <a:pt x="6077" y="4227"/>
                    </a:cubicBezTo>
                    <a:cubicBezTo>
                      <a:pt x="6020" y="4213"/>
                      <a:pt x="6020" y="4213"/>
                      <a:pt x="6020" y="4213"/>
                    </a:cubicBezTo>
                    <a:cubicBezTo>
                      <a:pt x="6035" y="4156"/>
                      <a:pt x="6035" y="4156"/>
                      <a:pt x="6035" y="4156"/>
                    </a:cubicBezTo>
                    <a:cubicBezTo>
                      <a:pt x="5793" y="4099"/>
                      <a:pt x="5793" y="4099"/>
                      <a:pt x="5793" y="4099"/>
                    </a:cubicBezTo>
                    <a:cubicBezTo>
                      <a:pt x="5807" y="4028"/>
                      <a:pt x="5807" y="4028"/>
                      <a:pt x="5807" y="4028"/>
                    </a:cubicBezTo>
                    <a:cubicBezTo>
                      <a:pt x="6049" y="4099"/>
                      <a:pt x="6049" y="4099"/>
                      <a:pt x="6049" y="4099"/>
                    </a:cubicBezTo>
                    <a:cubicBezTo>
                      <a:pt x="6063" y="4056"/>
                      <a:pt x="6063" y="4056"/>
                      <a:pt x="6063" y="4056"/>
                    </a:cubicBezTo>
                    <a:cubicBezTo>
                      <a:pt x="6006" y="4042"/>
                      <a:pt x="6006" y="4042"/>
                      <a:pt x="6006" y="4042"/>
                    </a:cubicBezTo>
                    <a:cubicBezTo>
                      <a:pt x="5949" y="4028"/>
                      <a:pt x="5892" y="3985"/>
                      <a:pt x="5835" y="3914"/>
                    </a:cubicBezTo>
                    <a:cubicBezTo>
                      <a:pt x="5864" y="3900"/>
                      <a:pt x="5878" y="3886"/>
                      <a:pt x="5892" y="3857"/>
                    </a:cubicBezTo>
                    <a:cubicBezTo>
                      <a:pt x="5921" y="3928"/>
                      <a:pt x="5978" y="3971"/>
                      <a:pt x="6063" y="4000"/>
                    </a:cubicBezTo>
                    <a:cubicBezTo>
                      <a:pt x="6234" y="4042"/>
                      <a:pt x="6234" y="4042"/>
                      <a:pt x="6234" y="4042"/>
                    </a:cubicBezTo>
                    <a:cubicBezTo>
                      <a:pt x="6220" y="4113"/>
                      <a:pt x="6220" y="4170"/>
                      <a:pt x="6220" y="4213"/>
                    </a:cubicBezTo>
                    <a:cubicBezTo>
                      <a:pt x="6177" y="4227"/>
                      <a:pt x="6163" y="4241"/>
                      <a:pt x="6148" y="4241"/>
                    </a:cubicBezTo>
                    <a:cubicBezTo>
                      <a:pt x="6148" y="4227"/>
                      <a:pt x="6148" y="4213"/>
                      <a:pt x="6163" y="4184"/>
                    </a:cubicBezTo>
                    <a:cubicBezTo>
                      <a:pt x="6163" y="4142"/>
                      <a:pt x="6177" y="4113"/>
                      <a:pt x="6177" y="4099"/>
                    </a:cubicBezTo>
                    <a:close/>
                    <a:moveTo>
                      <a:pt x="6134" y="3872"/>
                    </a:moveTo>
                    <a:cubicBezTo>
                      <a:pt x="6063" y="3843"/>
                      <a:pt x="6063" y="3843"/>
                      <a:pt x="6063" y="3843"/>
                    </a:cubicBezTo>
                    <a:cubicBezTo>
                      <a:pt x="6049" y="3900"/>
                      <a:pt x="6049" y="3900"/>
                      <a:pt x="6049" y="3900"/>
                    </a:cubicBezTo>
                    <a:cubicBezTo>
                      <a:pt x="6120" y="3914"/>
                      <a:pt x="6120" y="3914"/>
                      <a:pt x="6120" y="3914"/>
                    </a:cubicBezTo>
                    <a:lnTo>
                      <a:pt x="6134" y="38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9">
                <a:extLst>
                  <a:ext uri="{FF2B5EF4-FFF2-40B4-BE49-F238E27FC236}">
                    <a16:creationId xmlns:a16="http://schemas.microsoft.com/office/drawing/2014/main" id="{36D0B072-1DA2-4662-96E0-5CB1F6816F36}"/>
                  </a:ext>
                </a:extLst>
              </p:cNvPr>
              <p:cNvSpPr>
                <a:spLocks/>
              </p:cNvSpPr>
              <p:nvPr/>
            </p:nvSpPr>
            <p:spPr bwMode="auto">
              <a:xfrm>
                <a:off x="3089276" y="3695701"/>
                <a:ext cx="217488" cy="230188"/>
              </a:xfrm>
              <a:custGeom>
                <a:avLst/>
                <a:gdLst>
                  <a:gd name="T0" fmla="*/ 399 w 513"/>
                  <a:gd name="T1" fmla="*/ 100 h 541"/>
                  <a:gd name="T2" fmla="*/ 271 w 513"/>
                  <a:gd name="T3" fmla="*/ 157 h 541"/>
                  <a:gd name="T4" fmla="*/ 228 w 513"/>
                  <a:gd name="T5" fmla="*/ 143 h 541"/>
                  <a:gd name="T6" fmla="*/ 199 w 513"/>
                  <a:gd name="T7" fmla="*/ 143 h 541"/>
                  <a:gd name="T8" fmla="*/ 157 w 513"/>
                  <a:gd name="T9" fmla="*/ 200 h 541"/>
                  <a:gd name="T10" fmla="*/ 256 w 513"/>
                  <a:gd name="T11" fmla="*/ 200 h 541"/>
                  <a:gd name="T12" fmla="*/ 470 w 513"/>
                  <a:gd name="T13" fmla="*/ 271 h 541"/>
                  <a:gd name="T14" fmla="*/ 342 w 513"/>
                  <a:gd name="T15" fmla="*/ 485 h 541"/>
                  <a:gd name="T16" fmla="*/ 85 w 513"/>
                  <a:gd name="T17" fmla="*/ 428 h 541"/>
                  <a:gd name="T18" fmla="*/ 228 w 513"/>
                  <a:gd name="T19" fmla="*/ 385 h 541"/>
                  <a:gd name="T20" fmla="*/ 256 w 513"/>
                  <a:gd name="T21" fmla="*/ 399 h 541"/>
                  <a:gd name="T22" fmla="*/ 299 w 513"/>
                  <a:gd name="T23" fmla="*/ 399 h 541"/>
                  <a:gd name="T24" fmla="*/ 356 w 513"/>
                  <a:gd name="T25" fmla="*/ 342 h 541"/>
                  <a:gd name="T26" fmla="*/ 256 w 513"/>
                  <a:gd name="T27" fmla="*/ 328 h 541"/>
                  <a:gd name="T28" fmla="*/ 29 w 513"/>
                  <a:gd name="T29" fmla="*/ 257 h 541"/>
                  <a:gd name="T30" fmla="*/ 157 w 513"/>
                  <a:gd name="T31" fmla="*/ 43 h 541"/>
                  <a:gd name="T32" fmla="*/ 399 w 513"/>
                  <a:gd name="T33" fmla="*/ 10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3" h="541">
                    <a:moveTo>
                      <a:pt x="399" y="100"/>
                    </a:moveTo>
                    <a:cubicBezTo>
                      <a:pt x="271" y="157"/>
                      <a:pt x="271" y="157"/>
                      <a:pt x="271" y="157"/>
                    </a:cubicBezTo>
                    <a:cubicBezTo>
                      <a:pt x="256" y="143"/>
                      <a:pt x="242" y="143"/>
                      <a:pt x="228" y="143"/>
                    </a:cubicBezTo>
                    <a:cubicBezTo>
                      <a:pt x="214" y="143"/>
                      <a:pt x="214" y="143"/>
                      <a:pt x="199" y="143"/>
                    </a:cubicBezTo>
                    <a:cubicBezTo>
                      <a:pt x="157" y="157"/>
                      <a:pt x="142" y="186"/>
                      <a:pt x="157" y="200"/>
                    </a:cubicBezTo>
                    <a:cubicBezTo>
                      <a:pt x="171" y="214"/>
                      <a:pt x="199" y="214"/>
                      <a:pt x="256" y="200"/>
                    </a:cubicBezTo>
                    <a:cubicBezTo>
                      <a:pt x="370" y="186"/>
                      <a:pt x="456" y="200"/>
                      <a:pt x="470" y="271"/>
                    </a:cubicBezTo>
                    <a:cubicBezTo>
                      <a:pt x="513" y="356"/>
                      <a:pt x="470" y="428"/>
                      <a:pt x="342" y="485"/>
                    </a:cubicBezTo>
                    <a:cubicBezTo>
                      <a:pt x="228" y="541"/>
                      <a:pt x="142" y="513"/>
                      <a:pt x="85" y="428"/>
                    </a:cubicBezTo>
                    <a:cubicBezTo>
                      <a:pt x="228" y="385"/>
                      <a:pt x="228" y="385"/>
                      <a:pt x="228" y="385"/>
                    </a:cubicBezTo>
                    <a:cubicBezTo>
                      <a:pt x="242" y="399"/>
                      <a:pt x="242" y="399"/>
                      <a:pt x="256" y="399"/>
                    </a:cubicBezTo>
                    <a:cubicBezTo>
                      <a:pt x="271" y="399"/>
                      <a:pt x="285" y="399"/>
                      <a:pt x="299" y="399"/>
                    </a:cubicBezTo>
                    <a:cubicBezTo>
                      <a:pt x="342" y="385"/>
                      <a:pt x="356" y="356"/>
                      <a:pt x="356" y="342"/>
                    </a:cubicBezTo>
                    <a:cubicBezTo>
                      <a:pt x="342" y="328"/>
                      <a:pt x="313" y="328"/>
                      <a:pt x="256" y="328"/>
                    </a:cubicBezTo>
                    <a:cubicBezTo>
                      <a:pt x="128" y="356"/>
                      <a:pt x="57" y="328"/>
                      <a:pt x="29" y="257"/>
                    </a:cubicBezTo>
                    <a:cubicBezTo>
                      <a:pt x="0" y="171"/>
                      <a:pt x="43" y="100"/>
                      <a:pt x="157" y="43"/>
                    </a:cubicBezTo>
                    <a:cubicBezTo>
                      <a:pt x="271" y="0"/>
                      <a:pt x="342" y="29"/>
                      <a:pt x="399"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20">
                <a:extLst>
                  <a:ext uri="{FF2B5EF4-FFF2-40B4-BE49-F238E27FC236}">
                    <a16:creationId xmlns:a16="http://schemas.microsoft.com/office/drawing/2014/main" id="{714D0916-53F1-49F4-91F9-A6E42FE95EF3}"/>
                  </a:ext>
                </a:extLst>
              </p:cNvPr>
              <p:cNvSpPr>
                <a:spLocks/>
              </p:cNvSpPr>
              <p:nvPr/>
            </p:nvSpPr>
            <p:spPr bwMode="auto">
              <a:xfrm>
                <a:off x="2209801" y="3708401"/>
                <a:ext cx="211138" cy="217488"/>
              </a:xfrm>
              <a:custGeom>
                <a:avLst/>
                <a:gdLst>
                  <a:gd name="T0" fmla="*/ 484 w 498"/>
                  <a:gd name="T1" fmla="*/ 256 h 512"/>
                  <a:gd name="T2" fmla="*/ 356 w 498"/>
                  <a:gd name="T3" fmla="*/ 228 h 512"/>
                  <a:gd name="T4" fmla="*/ 285 w 498"/>
                  <a:gd name="T5" fmla="*/ 128 h 512"/>
                  <a:gd name="T6" fmla="*/ 171 w 498"/>
                  <a:gd name="T7" fmla="*/ 242 h 512"/>
                  <a:gd name="T8" fmla="*/ 228 w 498"/>
                  <a:gd name="T9" fmla="*/ 384 h 512"/>
                  <a:gd name="T10" fmla="*/ 327 w 498"/>
                  <a:gd name="T11" fmla="*/ 327 h 512"/>
                  <a:gd name="T12" fmla="*/ 456 w 498"/>
                  <a:gd name="T13" fmla="*/ 370 h 512"/>
                  <a:gd name="T14" fmla="*/ 199 w 498"/>
                  <a:gd name="T15" fmla="*/ 484 h 512"/>
                  <a:gd name="T16" fmla="*/ 29 w 498"/>
                  <a:gd name="T17" fmla="*/ 199 h 512"/>
                  <a:gd name="T18" fmla="*/ 313 w 498"/>
                  <a:gd name="T19" fmla="*/ 28 h 512"/>
                  <a:gd name="T20" fmla="*/ 484 w 498"/>
                  <a:gd name="T21" fmla="*/ 2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512">
                    <a:moveTo>
                      <a:pt x="484" y="256"/>
                    </a:moveTo>
                    <a:cubicBezTo>
                      <a:pt x="356" y="228"/>
                      <a:pt x="356" y="228"/>
                      <a:pt x="356" y="228"/>
                    </a:cubicBezTo>
                    <a:cubicBezTo>
                      <a:pt x="356" y="185"/>
                      <a:pt x="342" y="142"/>
                      <a:pt x="285" y="128"/>
                    </a:cubicBezTo>
                    <a:cubicBezTo>
                      <a:pt x="242" y="128"/>
                      <a:pt x="199" y="157"/>
                      <a:pt x="171" y="242"/>
                    </a:cubicBezTo>
                    <a:cubicBezTo>
                      <a:pt x="157" y="313"/>
                      <a:pt x="171" y="370"/>
                      <a:pt x="228" y="384"/>
                    </a:cubicBezTo>
                    <a:cubicBezTo>
                      <a:pt x="271" y="399"/>
                      <a:pt x="299" y="370"/>
                      <a:pt x="327" y="327"/>
                    </a:cubicBezTo>
                    <a:cubicBezTo>
                      <a:pt x="456" y="370"/>
                      <a:pt x="456" y="370"/>
                      <a:pt x="456" y="370"/>
                    </a:cubicBezTo>
                    <a:cubicBezTo>
                      <a:pt x="413" y="470"/>
                      <a:pt x="327" y="512"/>
                      <a:pt x="199" y="484"/>
                    </a:cubicBezTo>
                    <a:cubicBezTo>
                      <a:pt x="57" y="441"/>
                      <a:pt x="0" y="342"/>
                      <a:pt x="29" y="199"/>
                    </a:cubicBezTo>
                    <a:cubicBezTo>
                      <a:pt x="86" y="57"/>
                      <a:pt x="171" y="0"/>
                      <a:pt x="313" y="28"/>
                    </a:cubicBezTo>
                    <a:cubicBezTo>
                      <a:pt x="442" y="71"/>
                      <a:pt x="498" y="142"/>
                      <a:pt x="484" y="2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21">
                <a:extLst>
                  <a:ext uri="{FF2B5EF4-FFF2-40B4-BE49-F238E27FC236}">
                    <a16:creationId xmlns:a16="http://schemas.microsoft.com/office/drawing/2014/main" id="{9D32FF72-FE9E-46A4-A0E4-5C279CE4C452}"/>
                  </a:ext>
                </a:extLst>
              </p:cNvPr>
              <p:cNvSpPr>
                <a:spLocks noEditPoints="1"/>
              </p:cNvSpPr>
              <p:nvPr/>
            </p:nvSpPr>
            <p:spPr bwMode="auto">
              <a:xfrm>
                <a:off x="2655888" y="3798889"/>
                <a:ext cx="204788" cy="198438"/>
              </a:xfrm>
              <a:custGeom>
                <a:avLst/>
                <a:gdLst>
                  <a:gd name="T0" fmla="*/ 76 w 129"/>
                  <a:gd name="T1" fmla="*/ 84 h 125"/>
                  <a:gd name="T2" fmla="*/ 64 w 129"/>
                  <a:gd name="T3" fmla="*/ 38 h 125"/>
                  <a:gd name="T4" fmla="*/ 49 w 129"/>
                  <a:gd name="T5" fmla="*/ 84 h 125"/>
                  <a:gd name="T6" fmla="*/ 76 w 129"/>
                  <a:gd name="T7" fmla="*/ 84 h 125"/>
                  <a:gd name="T8" fmla="*/ 38 w 129"/>
                  <a:gd name="T9" fmla="*/ 125 h 125"/>
                  <a:gd name="T10" fmla="*/ 0 w 129"/>
                  <a:gd name="T11" fmla="*/ 125 h 125"/>
                  <a:gd name="T12" fmla="*/ 45 w 129"/>
                  <a:gd name="T13" fmla="*/ 0 h 125"/>
                  <a:gd name="T14" fmla="*/ 87 w 129"/>
                  <a:gd name="T15" fmla="*/ 0 h 125"/>
                  <a:gd name="T16" fmla="*/ 129 w 129"/>
                  <a:gd name="T17" fmla="*/ 125 h 125"/>
                  <a:gd name="T18" fmla="*/ 87 w 129"/>
                  <a:gd name="T19" fmla="*/ 125 h 125"/>
                  <a:gd name="T20" fmla="*/ 83 w 129"/>
                  <a:gd name="T21" fmla="*/ 110 h 125"/>
                  <a:gd name="T22" fmla="*/ 42 w 129"/>
                  <a:gd name="T23" fmla="*/ 106 h 125"/>
                  <a:gd name="T24" fmla="*/ 38 w 129"/>
                  <a:gd name="T2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5">
                    <a:moveTo>
                      <a:pt x="76" y="84"/>
                    </a:moveTo>
                    <a:lnTo>
                      <a:pt x="64" y="38"/>
                    </a:lnTo>
                    <a:lnTo>
                      <a:pt x="49" y="84"/>
                    </a:lnTo>
                    <a:lnTo>
                      <a:pt x="76" y="84"/>
                    </a:lnTo>
                    <a:close/>
                    <a:moveTo>
                      <a:pt x="38" y="125"/>
                    </a:moveTo>
                    <a:lnTo>
                      <a:pt x="0" y="125"/>
                    </a:lnTo>
                    <a:lnTo>
                      <a:pt x="45" y="0"/>
                    </a:lnTo>
                    <a:lnTo>
                      <a:pt x="87" y="0"/>
                    </a:lnTo>
                    <a:lnTo>
                      <a:pt x="129" y="125"/>
                    </a:lnTo>
                    <a:lnTo>
                      <a:pt x="87" y="125"/>
                    </a:lnTo>
                    <a:lnTo>
                      <a:pt x="83" y="110"/>
                    </a:lnTo>
                    <a:lnTo>
                      <a:pt x="42" y="106"/>
                    </a:lnTo>
                    <a:lnTo>
                      <a:pt x="38"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16" name="文本框 15">
            <a:extLst>
              <a:ext uri="{FF2B5EF4-FFF2-40B4-BE49-F238E27FC236}">
                <a16:creationId xmlns:a16="http://schemas.microsoft.com/office/drawing/2014/main" id="{7E1A0AE6-34F0-4818-BEDC-94FBE5F7F724}"/>
              </a:ext>
            </a:extLst>
          </p:cNvPr>
          <p:cNvSpPr txBox="1"/>
          <p:nvPr/>
        </p:nvSpPr>
        <p:spPr>
          <a:xfrm>
            <a:off x="4310896" y="3925801"/>
            <a:ext cx="3570208" cy="344325"/>
          </a:xfrm>
          <a:prstGeom prst="rect">
            <a:avLst/>
          </a:prstGeom>
          <a:noFill/>
        </p:spPr>
        <p:txBody>
          <a:bodyPr wrap="none" rtlCol="0">
            <a:spAutoFit/>
          </a:bodyPr>
          <a:lstStyle/>
          <a:p>
            <a:pPr algn="ctr"/>
            <a:r>
              <a:rPr lang="zh-CN" altLang="en-US" b="1" spc="600" dirty="0">
                <a:solidFill>
                  <a:schemeClr val="bg1"/>
                </a:solidFill>
                <a:latin typeface="Arial" panose="020B0604020202020204" pitchFamily="34" charset="0"/>
                <a:ea typeface="微软雅黑" panose="020B0503020204020204" pitchFamily="34" charset="-122"/>
                <a:sym typeface="Arial" panose="020B0604020202020204" pitchFamily="34" charset="0"/>
              </a:rPr>
              <a:t>中国科学院大气物理研究所</a:t>
            </a:r>
          </a:p>
        </p:txBody>
      </p:sp>
      <p:sp>
        <p:nvSpPr>
          <p:cNvPr id="17" name="文本框 16">
            <a:extLst>
              <a:ext uri="{FF2B5EF4-FFF2-40B4-BE49-F238E27FC236}">
                <a16:creationId xmlns:a16="http://schemas.microsoft.com/office/drawing/2014/main" id="{04A7F338-1950-4E3E-B6E0-DF053AB15507}"/>
              </a:ext>
            </a:extLst>
          </p:cNvPr>
          <p:cNvSpPr txBox="1"/>
          <p:nvPr/>
        </p:nvSpPr>
        <p:spPr>
          <a:xfrm>
            <a:off x="3103833" y="4411640"/>
            <a:ext cx="5984331" cy="234038"/>
          </a:xfrm>
          <a:prstGeom prst="rect">
            <a:avLst/>
          </a:prstGeom>
          <a:noFill/>
        </p:spPr>
        <p:txBody>
          <a:bodyPr wrap="none" rtlCol="0">
            <a:spAutoFit/>
          </a:bodyPr>
          <a:lstStyle/>
          <a:p>
            <a:pPr algn="ctr"/>
            <a:r>
              <a:rPr lang="en-US" altLang="zh-CN" sz="900" spc="300" dirty="0">
                <a:solidFill>
                  <a:schemeClr val="bg1"/>
                </a:solidFill>
                <a:latin typeface="Arial" panose="020B0604020202020204" pitchFamily="34" charset="0"/>
                <a:ea typeface="微软雅黑" panose="020B0503020204020204" pitchFamily="34" charset="-122"/>
                <a:sym typeface="Arial" panose="020B0604020202020204" pitchFamily="34" charset="0"/>
              </a:rPr>
              <a:t>Institute of Atmospheric Physics, Chinese Academy of Sciences</a:t>
            </a:r>
            <a:endParaRPr lang="zh-CN" altLang="en-US" sz="900"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8" name="直接连接符 17">
            <a:extLst>
              <a:ext uri="{FF2B5EF4-FFF2-40B4-BE49-F238E27FC236}">
                <a16:creationId xmlns:a16="http://schemas.microsoft.com/office/drawing/2014/main" id="{264CC153-F4B6-4222-ACF5-3D4C2EF60DAC}"/>
              </a:ext>
            </a:extLst>
          </p:cNvPr>
          <p:cNvCxnSpPr>
            <a:cxnSpLocks/>
          </p:cNvCxnSpPr>
          <p:nvPr/>
        </p:nvCxnSpPr>
        <p:spPr>
          <a:xfrm>
            <a:off x="5931694" y="5715019"/>
            <a:ext cx="328613"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545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81348CE-3419-8266-A8AE-4E011BE92898}"/>
              </a:ext>
            </a:extLst>
          </p:cNvPr>
          <p:cNvSpPr/>
          <p:nvPr/>
        </p:nvSpPr>
        <p:spPr>
          <a:xfrm>
            <a:off x="647275" y="1428106"/>
            <a:ext cx="3174712" cy="4690714"/>
          </a:xfrm>
          <a:prstGeom prst="rect">
            <a:avLst/>
          </a:prstGeom>
          <a:noFill/>
          <a:ln w="285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50000"/>
                </a:schemeClr>
              </a:solidFill>
            </a:endParaRPr>
          </a:p>
        </p:txBody>
      </p:sp>
      <p:sp>
        <p:nvSpPr>
          <p:cNvPr id="8" name="椭圆 7">
            <a:extLst>
              <a:ext uri="{FF2B5EF4-FFF2-40B4-BE49-F238E27FC236}">
                <a16:creationId xmlns:a16="http://schemas.microsoft.com/office/drawing/2014/main" id="{CCDFB00A-FA62-191C-B62C-1B33710D2E5A}"/>
              </a:ext>
            </a:extLst>
          </p:cNvPr>
          <p:cNvSpPr/>
          <p:nvPr/>
        </p:nvSpPr>
        <p:spPr>
          <a:xfrm>
            <a:off x="366019" y="1160980"/>
            <a:ext cx="595901" cy="595901"/>
          </a:xfrm>
          <a:prstGeom prst="ellipse">
            <a:avLst/>
          </a:prstGeom>
          <a:solidFill>
            <a:schemeClr val="bg1"/>
          </a:solidFill>
          <a:ln w="285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50000"/>
                </a:schemeClr>
              </a:solidFill>
            </a:endParaRPr>
          </a:p>
        </p:txBody>
      </p:sp>
      <p:sp>
        <p:nvSpPr>
          <p:cNvPr id="11" name="文本框 10">
            <a:extLst>
              <a:ext uri="{FF2B5EF4-FFF2-40B4-BE49-F238E27FC236}">
                <a16:creationId xmlns:a16="http://schemas.microsoft.com/office/drawing/2014/main" id="{AD7C3CD0-B615-8089-BF93-183AC04AC483}"/>
              </a:ext>
            </a:extLst>
          </p:cNvPr>
          <p:cNvSpPr txBox="1"/>
          <p:nvPr/>
        </p:nvSpPr>
        <p:spPr>
          <a:xfrm>
            <a:off x="304374" y="1192562"/>
            <a:ext cx="719191" cy="523220"/>
          </a:xfrm>
          <a:prstGeom prst="rect">
            <a:avLst/>
          </a:prstGeom>
          <a:noFill/>
          <a:ln>
            <a:noFill/>
          </a:ln>
        </p:spPr>
        <p:txBody>
          <a:bodyPr wrap="square" rtlCol="0">
            <a:spAutoFit/>
          </a:bodyPr>
          <a:lstStyle/>
          <a:p>
            <a:pPr algn="ctr"/>
            <a:r>
              <a:rPr lang="en-US" altLang="zh-CN" sz="2800" b="1" dirty="0">
                <a:solidFill>
                  <a:schemeClr val="tx2">
                    <a:lumMod val="50000"/>
                  </a:schemeClr>
                </a:solidFill>
                <a:latin typeface="Arial" panose="020B0604020202020204" pitchFamily="34" charset="0"/>
                <a:cs typeface="Arial" panose="020B0604020202020204" pitchFamily="34" charset="0"/>
              </a:rPr>
              <a:t>1</a:t>
            </a:r>
            <a:endParaRPr lang="zh-CN" altLang="en-US" sz="2800" b="1" dirty="0">
              <a:solidFill>
                <a:schemeClr val="tx2">
                  <a:lumMod val="50000"/>
                </a:schemeClr>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3D69272-18A1-A3A4-38F1-4AABA35A52BE}"/>
              </a:ext>
            </a:extLst>
          </p:cNvPr>
          <p:cNvSpPr/>
          <p:nvPr/>
        </p:nvSpPr>
        <p:spPr>
          <a:xfrm>
            <a:off x="4568793" y="1428106"/>
            <a:ext cx="3174712" cy="4690714"/>
          </a:xfrm>
          <a:prstGeom prst="rect">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BA77EC73-2C30-9927-A39D-A3BDDDE25B1C}"/>
              </a:ext>
            </a:extLst>
          </p:cNvPr>
          <p:cNvSpPr/>
          <p:nvPr/>
        </p:nvSpPr>
        <p:spPr>
          <a:xfrm>
            <a:off x="4287537" y="1160980"/>
            <a:ext cx="595901" cy="595901"/>
          </a:xfrm>
          <a:prstGeom prst="ellipse">
            <a:avLst/>
          </a:prstGeom>
          <a:solidFill>
            <a:schemeClr val="bg1"/>
          </a:solid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FFF2274C-2A10-AA41-72CE-ABE47FCF5BF7}"/>
              </a:ext>
            </a:extLst>
          </p:cNvPr>
          <p:cNvSpPr txBox="1"/>
          <p:nvPr/>
        </p:nvSpPr>
        <p:spPr>
          <a:xfrm>
            <a:off x="4225892" y="1192562"/>
            <a:ext cx="719191" cy="523220"/>
          </a:xfrm>
          <a:prstGeom prst="rect">
            <a:avLst/>
          </a:prstGeom>
          <a:noFill/>
        </p:spPr>
        <p:txBody>
          <a:bodyPr wrap="square" rtlCol="0">
            <a:spAutoFit/>
          </a:bodyPr>
          <a:lstStyle/>
          <a:p>
            <a:pPr algn="ctr"/>
            <a:r>
              <a:rPr lang="en-US" altLang="zh-CN" sz="2800" b="1" dirty="0">
                <a:solidFill>
                  <a:schemeClr val="accent5">
                    <a:lumMod val="50000"/>
                  </a:schemeClr>
                </a:solidFill>
                <a:latin typeface="Arial" panose="020B0604020202020204" pitchFamily="34" charset="0"/>
                <a:cs typeface="Arial" panose="020B0604020202020204" pitchFamily="34" charset="0"/>
              </a:rPr>
              <a:t>2</a:t>
            </a:r>
            <a:endParaRPr lang="zh-CN" altLang="en-US" sz="2800" b="1" dirty="0">
              <a:solidFill>
                <a:schemeClr val="accent5">
                  <a:lumMod val="50000"/>
                </a:schemeClr>
              </a:solidFill>
              <a:latin typeface="Arial" panose="020B0604020202020204" pitchFamily="34" charset="0"/>
              <a:cs typeface="Arial" panose="020B0604020202020204" pitchFamily="34" charset="0"/>
            </a:endParaRPr>
          </a:p>
        </p:txBody>
      </p:sp>
      <p:grpSp>
        <p:nvGrpSpPr>
          <p:cNvPr id="17" name="组合 16">
            <a:extLst>
              <a:ext uri="{FF2B5EF4-FFF2-40B4-BE49-F238E27FC236}">
                <a16:creationId xmlns:a16="http://schemas.microsoft.com/office/drawing/2014/main" id="{1050E172-D862-5FB3-4A8F-E6002F7F14D0}"/>
              </a:ext>
            </a:extLst>
          </p:cNvPr>
          <p:cNvGrpSpPr/>
          <p:nvPr/>
        </p:nvGrpSpPr>
        <p:grpSpPr>
          <a:xfrm>
            <a:off x="8147409" y="1160980"/>
            <a:ext cx="3517613" cy="4974336"/>
            <a:chOff x="304374" y="1160980"/>
            <a:chExt cx="3517613" cy="4685016"/>
          </a:xfrm>
        </p:grpSpPr>
        <p:sp>
          <p:nvSpPr>
            <p:cNvPr id="18" name="矩形 17">
              <a:extLst>
                <a:ext uri="{FF2B5EF4-FFF2-40B4-BE49-F238E27FC236}">
                  <a16:creationId xmlns:a16="http://schemas.microsoft.com/office/drawing/2014/main" id="{03700EDD-9EA4-3263-1DC6-1C6F78A30DB7}"/>
                </a:ext>
              </a:extLst>
            </p:cNvPr>
            <p:cNvSpPr/>
            <p:nvPr/>
          </p:nvSpPr>
          <p:spPr>
            <a:xfrm>
              <a:off x="647275" y="1428106"/>
              <a:ext cx="3174712" cy="4417890"/>
            </a:xfrm>
            <a:prstGeom prst="rect">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endParaRPr>
            </a:p>
          </p:txBody>
        </p:sp>
        <p:sp>
          <p:nvSpPr>
            <p:cNvPr id="19" name="椭圆 18">
              <a:extLst>
                <a:ext uri="{FF2B5EF4-FFF2-40B4-BE49-F238E27FC236}">
                  <a16:creationId xmlns:a16="http://schemas.microsoft.com/office/drawing/2014/main" id="{90C1B06E-6DA2-B52D-78EB-0AD95EB72741}"/>
                </a:ext>
              </a:extLst>
            </p:cNvPr>
            <p:cNvSpPr/>
            <p:nvPr/>
          </p:nvSpPr>
          <p:spPr>
            <a:xfrm>
              <a:off x="366019" y="1160980"/>
              <a:ext cx="595901" cy="595901"/>
            </a:xfrm>
            <a:prstGeom prst="ellipse">
              <a:avLst/>
            </a:prstGeom>
            <a:solidFill>
              <a:schemeClr val="bg1"/>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endParaRPr>
            </a:p>
          </p:txBody>
        </p:sp>
        <p:sp>
          <p:nvSpPr>
            <p:cNvPr id="20" name="文本框 19">
              <a:extLst>
                <a:ext uri="{FF2B5EF4-FFF2-40B4-BE49-F238E27FC236}">
                  <a16:creationId xmlns:a16="http://schemas.microsoft.com/office/drawing/2014/main" id="{01EC1936-4AB5-DF3A-1152-A2D168FB8EE5}"/>
                </a:ext>
              </a:extLst>
            </p:cNvPr>
            <p:cNvSpPr txBox="1"/>
            <p:nvPr/>
          </p:nvSpPr>
          <p:spPr>
            <a:xfrm>
              <a:off x="304374" y="1192562"/>
              <a:ext cx="719191" cy="52322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cs typeface="Arial" panose="020B0604020202020204" pitchFamily="34" charset="0"/>
                </a:rPr>
                <a:t>3</a:t>
              </a:r>
              <a:endParaRPr lang="zh-CN" altLang="en-US" sz="2800" b="1" dirty="0">
                <a:solidFill>
                  <a:schemeClr val="accent5">
                    <a:lumMod val="75000"/>
                  </a:schemeClr>
                </a:solidFill>
                <a:latin typeface="Arial" panose="020B0604020202020204" pitchFamily="34" charset="0"/>
                <a:cs typeface="Arial" panose="020B0604020202020204" pitchFamily="34" charset="0"/>
              </a:endParaRPr>
            </a:p>
          </p:txBody>
        </p:sp>
      </p:grpSp>
      <p:sp>
        <p:nvSpPr>
          <p:cNvPr id="22" name="文本框 21">
            <a:extLst>
              <a:ext uri="{FF2B5EF4-FFF2-40B4-BE49-F238E27FC236}">
                <a16:creationId xmlns:a16="http://schemas.microsoft.com/office/drawing/2014/main" id="{C4CAA881-07A4-8D75-1192-A020312917B4}"/>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23" name="文本框 22">
            <a:extLst>
              <a:ext uri="{FF2B5EF4-FFF2-40B4-BE49-F238E27FC236}">
                <a16:creationId xmlns:a16="http://schemas.microsoft.com/office/drawing/2014/main" id="{36ECA657-4D6D-2C9E-736A-AEB193508ACD}"/>
              </a:ext>
            </a:extLst>
          </p:cNvPr>
          <p:cNvSpPr txBox="1"/>
          <p:nvPr/>
        </p:nvSpPr>
        <p:spPr>
          <a:xfrm>
            <a:off x="1297115" y="1567099"/>
            <a:ext cx="1875032"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Why to study it</a:t>
            </a:r>
            <a:endParaRPr lang="zh-CN" altLang="en-US" sz="2000"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F22F97B6-D6B8-C8CD-2CD8-2267EBFE2C61}"/>
              </a:ext>
            </a:extLst>
          </p:cNvPr>
          <p:cNvSpPr txBox="1"/>
          <p:nvPr/>
        </p:nvSpPr>
        <p:spPr>
          <a:xfrm>
            <a:off x="4852937" y="1567099"/>
            <a:ext cx="2606423"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What we have done</a:t>
            </a:r>
            <a:endParaRPr lang="zh-CN" altLang="en-US" sz="2000"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EC6797F6-23C8-989A-A8F5-F1F0F6B73345}"/>
              </a:ext>
            </a:extLst>
          </p:cNvPr>
          <p:cNvSpPr txBox="1"/>
          <p:nvPr/>
        </p:nvSpPr>
        <p:spPr>
          <a:xfrm>
            <a:off x="8774454" y="1567099"/>
            <a:ext cx="2606423"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What should we do</a:t>
            </a:r>
            <a:endParaRPr lang="zh-CN" altLang="en-US" sz="2000" dirty="0">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0215B25F-7282-D6C3-5D4D-D00A7E91A691}"/>
              </a:ext>
            </a:extLst>
          </p:cNvPr>
          <p:cNvSpPr txBox="1"/>
          <p:nvPr/>
        </p:nvSpPr>
        <p:spPr>
          <a:xfrm>
            <a:off x="521413" y="306045"/>
            <a:ext cx="8517273" cy="523220"/>
          </a:xfrm>
          <a:prstGeom prst="rect">
            <a:avLst/>
          </a:prstGeom>
          <a:noFill/>
        </p:spPr>
        <p:txBody>
          <a:bodyPr wrap="square">
            <a:spAutoFit/>
          </a:bodyPr>
          <a:lstStyle/>
          <a:p>
            <a:r>
              <a:rPr lang="en-US" altLang="zh-CN" sz="2800" noProof="0" dirty="0">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Agricultural drought over water-scarce Central Asia </a:t>
            </a:r>
            <a:endParaRPr lang="zh-CN" altLang="en-US" sz="2800" dirty="0">
              <a:latin typeface="Arial" panose="020B0604020202020204" pitchFamily="34" charset="0"/>
              <a:cs typeface="Arial" panose="020B0604020202020204" pitchFamily="34" charset="0"/>
            </a:endParaRPr>
          </a:p>
        </p:txBody>
      </p:sp>
      <p:pic>
        <p:nvPicPr>
          <p:cNvPr id="30" name="Picture 4" descr="Grand Challenges">
            <a:extLst>
              <a:ext uri="{FF2B5EF4-FFF2-40B4-BE49-F238E27FC236}">
                <a16:creationId xmlns:a16="http://schemas.microsoft.com/office/drawing/2014/main" id="{56C69A55-FACF-A4C2-7B7E-1658F8A6D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467" y="2158927"/>
            <a:ext cx="2541410" cy="3720396"/>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descr="图表, 箱线图&#10;&#10;描述已自动生成">
            <a:extLst>
              <a:ext uri="{FF2B5EF4-FFF2-40B4-BE49-F238E27FC236}">
                <a16:creationId xmlns:a16="http://schemas.microsoft.com/office/drawing/2014/main" id="{BD1D4971-2287-52D1-9849-483F5AE79CBD}"/>
              </a:ext>
            </a:extLst>
          </p:cNvPr>
          <p:cNvPicPr>
            <a:picLocks noChangeAspect="1"/>
          </p:cNvPicPr>
          <p:nvPr/>
        </p:nvPicPr>
        <p:blipFill rotWithShape="1">
          <a:blip r:embed="rId4">
            <a:extLst>
              <a:ext uri="{28A0092B-C50C-407E-A947-70E740481C1C}">
                <a14:useLocalDpi xmlns:a14="http://schemas.microsoft.com/office/drawing/2010/main" val="0"/>
              </a:ext>
            </a:extLst>
          </a:blip>
          <a:srcRect t="54932"/>
          <a:stretch/>
        </p:blipFill>
        <p:spPr>
          <a:xfrm>
            <a:off x="4728368" y="2465798"/>
            <a:ext cx="2735263" cy="1602769"/>
          </a:xfrm>
          <a:prstGeom prst="rect">
            <a:avLst/>
          </a:prstGeom>
        </p:spPr>
      </p:pic>
      <p:grpSp>
        <p:nvGrpSpPr>
          <p:cNvPr id="32" name="组合 31">
            <a:extLst>
              <a:ext uri="{FF2B5EF4-FFF2-40B4-BE49-F238E27FC236}">
                <a16:creationId xmlns:a16="http://schemas.microsoft.com/office/drawing/2014/main" id="{B0742CC7-DC77-A143-9219-DEA14DC97D6E}"/>
              </a:ext>
            </a:extLst>
          </p:cNvPr>
          <p:cNvGrpSpPr/>
          <p:nvPr/>
        </p:nvGrpSpPr>
        <p:grpSpPr>
          <a:xfrm>
            <a:off x="867384" y="2577440"/>
            <a:ext cx="2786368" cy="2906290"/>
            <a:chOff x="6764490" y="1299354"/>
            <a:chExt cx="4993808" cy="5208736"/>
          </a:xfrm>
        </p:grpSpPr>
        <p:pic>
          <p:nvPicPr>
            <p:cNvPr id="33" name="图片 32" descr="草地旁的照片&#10;&#10;描述已自动生成">
              <a:extLst>
                <a:ext uri="{FF2B5EF4-FFF2-40B4-BE49-F238E27FC236}">
                  <a16:creationId xmlns:a16="http://schemas.microsoft.com/office/drawing/2014/main" id="{DC17F983-743D-5BC6-1D25-C653BA9FD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490" y="2291364"/>
              <a:ext cx="4993808" cy="4216726"/>
            </a:xfrm>
            <a:prstGeom prst="rect">
              <a:avLst/>
            </a:prstGeom>
          </p:spPr>
        </p:pic>
        <p:pic>
          <p:nvPicPr>
            <p:cNvPr id="34" name="图片 33" descr="文本&#10;&#10;描述已自动生成">
              <a:extLst>
                <a:ext uri="{FF2B5EF4-FFF2-40B4-BE49-F238E27FC236}">
                  <a16:creationId xmlns:a16="http://schemas.microsoft.com/office/drawing/2014/main" id="{0E2713DB-C4E9-B058-96BE-BDE665CFD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490" y="1299354"/>
              <a:ext cx="4855581" cy="927026"/>
            </a:xfrm>
            <a:prstGeom prst="rect">
              <a:avLst/>
            </a:prstGeom>
          </p:spPr>
        </p:pic>
      </p:grpSp>
      <p:pic>
        <p:nvPicPr>
          <p:cNvPr id="35" name="图片 34" descr="图形用户界面, 文本, 应用程序, 电子邮件&#10;&#10;描述已自动生成">
            <a:extLst>
              <a:ext uri="{FF2B5EF4-FFF2-40B4-BE49-F238E27FC236}">
                <a16:creationId xmlns:a16="http://schemas.microsoft.com/office/drawing/2014/main" id="{5AFDCA6A-2920-2E75-9205-FABEB4B413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2388" y="4244777"/>
            <a:ext cx="2735263" cy="1504824"/>
          </a:xfrm>
          <a:prstGeom prst="rect">
            <a:avLst/>
          </a:prstGeom>
        </p:spPr>
      </p:pic>
    </p:spTree>
    <p:extLst>
      <p:ext uri="{BB962C8B-B14F-4D97-AF65-F5344CB8AC3E}">
        <p14:creationId xmlns:p14="http://schemas.microsoft.com/office/powerpoint/2010/main" val="409080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ACA3AFB-87D1-AEE1-1406-0A05528C0416}"/>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Why to study it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grpSp>
        <p:nvGrpSpPr>
          <p:cNvPr id="16" name="组合 15">
            <a:extLst>
              <a:ext uri="{FF2B5EF4-FFF2-40B4-BE49-F238E27FC236}">
                <a16:creationId xmlns:a16="http://schemas.microsoft.com/office/drawing/2014/main" id="{C62ED1F2-3D93-239B-7193-3F8395A1C0A1}"/>
              </a:ext>
            </a:extLst>
          </p:cNvPr>
          <p:cNvGrpSpPr/>
          <p:nvPr/>
        </p:nvGrpSpPr>
        <p:grpSpPr>
          <a:xfrm>
            <a:off x="6764490" y="1299354"/>
            <a:ext cx="4993808" cy="5208736"/>
            <a:chOff x="6764490" y="1299354"/>
            <a:chExt cx="4993808" cy="5208736"/>
          </a:xfrm>
        </p:grpSpPr>
        <p:pic>
          <p:nvPicPr>
            <p:cNvPr id="2" name="图片 1" descr="草地旁的照片&#10;&#10;描述已自动生成">
              <a:extLst>
                <a:ext uri="{FF2B5EF4-FFF2-40B4-BE49-F238E27FC236}">
                  <a16:creationId xmlns:a16="http://schemas.microsoft.com/office/drawing/2014/main" id="{E5A82D29-9649-EF37-3CA0-58A68D428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490" y="2291364"/>
              <a:ext cx="4993808" cy="4216726"/>
            </a:xfrm>
            <a:prstGeom prst="rect">
              <a:avLst/>
            </a:prstGeom>
          </p:spPr>
        </p:pic>
        <p:pic>
          <p:nvPicPr>
            <p:cNvPr id="9" name="图片 8" descr="文本&#10;&#10;描述已自动生成">
              <a:extLst>
                <a:ext uri="{FF2B5EF4-FFF2-40B4-BE49-F238E27FC236}">
                  <a16:creationId xmlns:a16="http://schemas.microsoft.com/office/drawing/2014/main" id="{607967D8-FDDE-A6B6-5CF6-88FF7D128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490" y="1299354"/>
              <a:ext cx="4855581" cy="927026"/>
            </a:xfrm>
            <a:prstGeom prst="rect">
              <a:avLst/>
            </a:prstGeom>
          </p:spPr>
        </p:pic>
      </p:grpSp>
      <p:sp>
        <p:nvSpPr>
          <p:cNvPr id="3" name="灯片编号占位符 2">
            <a:extLst>
              <a:ext uri="{FF2B5EF4-FFF2-40B4-BE49-F238E27FC236}">
                <a16:creationId xmlns:a16="http://schemas.microsoft.com/office/drawing/2014/main" id="{974264C1-47E0-46E9-D999-82AB7FBAF789}"/>
              </a:ext>
            </a:extLst>
          </p:cNvPr>
          <p:cNvSpPr>
            <a:spLocks noGrp="1"/>
          </p:cNvSpPr>
          <p:nvPr>
            <p:ph type="sldNum" sz="quarter" idx="12"/>
          </p:nvPr>
        </p:nvSpPr>
        <p:spPr/>
        <p:txBody>
          <a:bodyPr/>
          <a:lstStyle/>
          <a:p>
            <a:fld id="{F8EC526F-2DCB-4892-9659-E6410229B226}" type="slidenum">
              <a:rPr lang="zh-CN" altLang="en-US" smtClean="0"/>
              <a:t>3</a:t>
            </a:fld>
            <a:endParaRPr lang="zh-CN" altLang="en-US"/>
          </a:p>
        </p:txBody>
      </p:sp>
      <p:sp>
        <p:nvSpPr>
          <p:cNvPr id="4" name="文本框 3">
            <a:extLst>
              <a:ext uri="{FF2B5EF4-FFF2-40B4-BE49-F238E27FC236}">
                <a16:creationId xmlns:a16="http://schemas.microsoft.com/office/drawing/2014/main" id="{7BAC44DF-BC99-8E3A-83DE-358B261D7825}"/>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pic>
        <p:nvPicPr>
          <p:cNvPr id="11" name="Picture 2">
            <a:extLst>
              <a:ext uri="{FF2B5EF4-FFF2-40B4-BE49-F238E27FC236}">
                <a16:creationId xmlns:a16="http://schemas.microsoft.com/office/drawing/2014/main" id="{626C48F2-70B0-E7F7-E25A-BA4DBCB46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81" y="1244111"/>
            <a:ext cx="2114716" cy="51122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011B8B6-87E9-49B6-ECA1-8087107B75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16" b="55804"/>
          <a:stretch/>
        </p:blipFill>
        <p:spPr bwMode="auto">
          <a:xfrm>
            <a:off x="2531499" y="2643530"/>
            <a:ext cx="3943223" cy="15709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C4097456-F6B7-3894-6D24-9BEAAD0AA7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45" t="5006" b="89707"/>
          <a:stretch/>
        </p:blipFill>
        <p:spPr bwMode="auto">
          <a:xfrm>
            <a:off x="2531499" y="1697973"/>
            <a:ext cx="3943224" cy="567834"/>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BAC62741-F809-31BE-3F7C-FC87B1520194}"/>
              </a:ext>
            </a:extLst>
          </p:cNvPr>
          <p:cNvSpPr txBox="1"/>
          <p:nvPr/>
        </p:nvSpPr>
        <p:spPr>
          <a:xfrm>
            <a:off x="1418139" y="1233140"/>
            <a:ext cx="6097712" cy="338554"/>
          </a:xfrm>
          <a:prstGeom prst="rect">
            <a:avLst/>
          </a:prstGeom>
          <a:noFill/>
        </p:spPr>
        <p:txBody>
          <a:bodyPr wrap="square">
            <a:spAutoFit/>
          </a:bodyPr>
          <a:lstStyle/>
          <a:p>
            <a:pPr algn="ct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GDP in Central Asia by economic sector</a:t>
            </a:r>
            <a:endParaRPr lang="zh-CN" altLang="en-US" sz="1600" dirty="0">
              <a:solidFill>
                <a:srgbClr val="0070C0"/>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a:extLst>
              <a:ext uri="{FF2B5EF4-FFF2-40B4-BE49-F238E27FC236}">
                <a16:creationId xmlns:a16="http://schemas.microsoft.com/office/drawing/2014/main" id="{4E6B6AC3-EF1E-2A5F-A464-9336A0C565EC}"/>
              </a:ext>
            </a:extLst>
          </p:cNvPr>
          <p:cNvSpPr txBox="1"/>
          <p:nvPr/>
        </p:nvSpPr>
        <p:spPr>
          <a:xfrm>
            <a:off x="2554814" y="4513696"/>
            <a:ext cx="4136994" cy="2062103"/>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l"/>
            </a:pPr>
            <a:r>
              <a:rPr lang="en-US" altLang="zh-CN" sz="1800" dirty="0">
                <a:latin typeface="Arial" panose="020B0604020202020204" pitchFamily="34" charset="0"/>
                <a:ea typeface="Calibri" panose="020F0502020204030204" pitchFamily="34" charset="0"/>
                <a:cs typeface="Arial" panose="020B0604020202020204" pitchFamily="34" charset="0"/>
              </a:rPr>
              <a:t>Central Asian economic relies on primary industries including agriculture</a:t>
            </a:r>
            <a:endParaRPr lang="en-US" altLang="zh-CN" dirty="0">
              <a:latin typeface="Arial" panose="020B0604020202020204" pitchFamily="34" charset="0"/>
              <a:ea typeface="Calibri" panose="020F050202020403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l"/>
            </a:pPr>
            <a:r>
              <a:rPr lang="en-US" altLang="zh-CN" sz="1800" dirty="0">
                <a:latin typeface="Arial" panose="020B0604020202020204" pitchFamily="34" charset="0"/>
                <a:ea typeface="Calibri" panose="020F0502020204030204" pitchFamily="34" charset="0"/>
                <a:cs typeface="Arial" panose="020B0604020202020204" pitchFamily="34" charset="0"/>
              </a:rPr>
              <a:t>Central Asia has the potential to be the world’s next breadbasket</a:t>
            </a:r>
            <a:endParaRPr lang="zh-CN" altLang="en-US" sz="1800" dirty="0">
              <a:latin typeface="Arial" panose="020B0604020202020204" pitchFamily="34" charset="0"/>
              <a:ea typeface="微软雅黑" panose="020B0503020204020204" charset="-122"/>
              <a:cs typeface="Arial" panose="020B0604020202020204" pitchFamily="34" charset="0"/>
            </a:endParaRPr>
          </a:p>
          <a:p>
            <a:pPr marL="285750" indent="-285750">
              <a:spcBef>
                <a:spcPts val="600"/>
              </a:spcBef>
              <a:spcAft>
                <a:spcPts val="600"/>
              </a:spcAft>
              <a:buFont typeface="Wingdings" panose="05000000000000000000" pitchFamily="2" charset="2"/>
              <a:buChar char="l"/>
            </a:pPr>
            <a:endParaRPr lang="zh-CN" altLang="en-US" sz="1800" dirty="0">
              <a:latin typeface="Arial" panose="020B0604020202020204" pitchFamily="34"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138432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4C076AB-DAEC-D7B7-F7CE-F57FEF362CFC}"/>
              </a:ext>
            </a:extLst>
          </p:cNvPr>
          <p:cNvSpPr txBox="1"/>
          <p:nvPr/>
        </p:nvSpPr>
        <p:spPr>
          <a:xfrm>
            <a:off x="669700" y="5020836"/>
            <a:ext cx="4871992" cy="276999"/>
          </a:xfrm>
          <a:prstGeom prst="rect">
            <a:avLst/>
          </a:prstGeom>
          <a:noFill/>
        </p:spPr>
        <p:txBody>
          <a:bodyPr wrap="square">
            <a:spAutoFit/>
          </a:bodyPr>
          <a:lstStyle/>
          <a:p>
            <a:pPr eaLnBrk="1" hangingPunct="1"/>
            <a:r>
              <a:rPr lang="en-US" altLang="zh-CN" sz="1200" i="1" u="sng"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https://www.thethirdpole.net/en/climate/drought-central-asia-water-crisis/</a:t>
            </a:r>
            <a:endParaRPr lang="en-US" altLang="zh-CN" sz="1200" i="1" u="sng" dirty="0">
              <a:solidFill>
                <a:schemeClr val="bg1">
                  <a:lumMod val="50000"/>
                </a:schemeClr>
              </a:solidFill>
              <a:latin typeface="Calibri" panose="020F0502020204030204" pitchFamily="34" charset="0"/>
              <a:cs typeface="Calibri" panose="020F0502020204030204" pitchFamily="34" charset="0"/>
            </a:endParaRPr>
          </a:p>
        </p:txBody>
      </p:sp>
      <p:pic>
        <p:nvPicPr>
          <p:cNvPr id="3" name="图片 61" descr="躺在草地上&#10;&#10;中度可信度描述已自动生成">
            <a:extLst>
              <a:ext uri="{FF2B5EF4-FFF2-40B4-BE49-F238E27FC236}">
                <a16:creationId xmlns:a16="http://schemas.microsoft.com/office/drawing/2014/main" id="{D2099A0B-876D-C293-F532-9B5DD5F85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700" y="1809233"/>
            <a:ext cx="5018767" cy="302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灯片编号占位符 1">
            <a:extLst>
              <a:ext uri="{FF2B5EF4-FFF2-40B4-BE49-F238E27FC236}">
                <a16:creationId xmlns:a16="http://schemas.microsoft.com/office/drawing/2014/main" id="{1A117CE8-2EAF-B7F9-9257-B9403BDD8F3E}"/>
              </a:ext>
            </a:extLst>
          </p:cNvPr>
          <p:cNvSpPr>
            <a:spLocks noGrp="1"/>
          </p:cNvSpPr>
          <p:nvPr>
            <p:ph type="sldNum" sz="quarter" idx="12"/>
          </p:nvPr>
        </p:nvSpPr>
        <p:spPr/>
        <p:txBody>
          <a:bodyPr/>
          <a:lstStyle/>
          <a:p>
            <a:fld id="{F8EC526F-2DCB-4892-9659-E6410229B226}" type="slidenum">
              <a:rPr lang="zh-CN" altLang="en-US" smtClean="0"/>
              <a:t>4</a:t>
            </a:fld>
            <a:endParaRPr lang="zh-CN" altLang="en-US"/>
          </a:p>
        </p:txBody>
      </p:sp>
      <p:sp>
        <p:nvSpPr>
          <p:cNvPr id="9" name="文本框 8">
            <a:extLst>
              <a:ext uri="{FF2B5EF4-FFF2-40B4-BE49-F238E27FC236}">
                <a16:creationId xmlns:a16="http://schemas.microsoft.com/office/drawing/2014/main" id="{AD6E5926-C50C-5884-1627-30F684680719}"/>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10" name="文本框 9">
            <a:extLst>
              <a:ext uri="{FF2B5EF4-FFF2-40B4-BE49-F238E27FC236}">
                <a16:creationId xmlns:a16="http://schemas.microsoft.com/office/drawing/2014/main" id="{1C2D46AA-A502-080F-30BA-E47D7EDD382A}"/>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Why to study it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sp>
        <p:nvSpPr>
          <p:cNvPr id="14" name="文本框 13">
            <a:extLst>
              <a:ext uri="{FF2B5EF4-FFF2-40B4-BE49-F238E27FC236}">
                <a16:creationId xmlns:a16="http://schemas.microsoft.com/office/drawing/2014/main" id="{CA2474EF-103A-B4E4-745E-5E3E5F9E74F0}"/>
              </a:ext>
            </a:extLst>
          </p:cNvPr>
          <p:cNvSpPr txBox="1"/>
          <p:nvPr/>
        </p:nvSpPr>
        <p:spPr>
          <a:xfrm>
            <a:off x="56840" y="1309112"/>
            <a:ext cx="6097712" cy="338554"/>
          </a:xfrm>
          <a:prstGeom prst="rect">
            <a:avLst/>
          </a:prstGeom>
          <a:noFill/>
        </p:spPr>
        <p:txBody>
          <a:bodyPr wrap="square">
            <a:spAutoFit/>
          </a:bodyPr>
          <a:lstStyle/>
          <a:p>
            <a:pPr algn="ct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A severe agriculture drought in 2021</a:t>
            </a:r>
            <a:endParaRPr lang="zh-CN" altLang="en-US" sz="1600" dirty="0">
              <a:solidFill>
                <a:srgbClr val="0070C0"/>
              </a:solidFill>
              <a:latin typeface="Arial" panose="020B0604020202020204" pitchFamily="34" charset="0"/>
              <a:ea typeface="微软雅黑" panose="020B0503020204020204" charset="-122"/>
              <a:cs typeface="Arial" panose="020B0604020202020204" pitchFamily="34" charset="0"/>
            </a:endParaRPr>
          </a:p>
        </p:txBody>
      </p:sp>
      <p:pic>
        <p:nvPicPr>
          <p:cNvPr id="15" name="图片 14" descr="图示&#10;&#10;描述已自动生成">
            <a:extLst>
              <a:ext uri="{FF2B5EF4-FFF2-40B4-BE49-F238E27FC236}">
                <a16:creationId xmlns:a16="http://schemas.microsoft.com/office/drawing/2014/main" id="{6A9D8454-EE24-7D2F-A578-BAAE5CEC20A9}"/>
              </a:ext>
            </a:extLst>
          </p:cNvPr>
          <p:cNvPicPr>
            <a:picLocks noChangeAspect="1"/>
          </p:cNvPicPr>
          <p:nvPr/>
        </p:nvPicPr>
        <p:blipFill rotWithShape="1">
          <a:blip r:embed="rId5"/>
          <a:srcRect l="31200" t="15907"/>
          <a:stretch/>
        </p:blipFill>
        <p:spPr>
          <a:xfrm>
            <a:off x="5983726" y="1809233"/>
            <a:ext cx="6000223" cy="3029917"/>
          </a:xfrm>
          <a:prstGeom prst="rect">
            <a:avLst/>
          </a:prstGeom>
          <a:effectLst>
            <a:outerShdw blurRad="50800" dist="38100" dir="2700000" algn="tl" rotWithShape="0">
              <a:prstClr val="black">
                <a:alpha val="40000"/>
              </a:prstClr>
            </a:outerShdw>
          </a:effectLst>
        </p:spPr>
      </p:pic>
      <p:sp>
        <p:nvSpPr>
          <p:cNvPr id="16" name="文本框 15">
            <a:extLst>
              <a:ext uri="{FF2B5EF4-FFF2-40B4-BE49-F238E27FC236}">
                <a16:creationId xmlns:a16="http://schemas.microsoft.com/office/drawing/2014/main" id="{FB84157D-3F9F-2CDB-BFD0-F20B90224596}"/>
              </a:ext>
            </a:extLst>
          </p:cNvPr>
          <p:cNvSpPr txBox="1"/>
          <p:nvPr/>
        </p:nvSpPr>
        <p:spPr>
          <a:xfrm>
            <a:off x="5750678" y="1309112"/>
            <a:ext cx="6233271" cy="338554"/>
          </a:xfrm>
          <a:prstGeom prst="rect">
            <a:avLst/>
          </a:prstGeom>
          <a:noFill/>
        </p:spPr>
        <p:txBody>
          <a:bodyPr wrap="square" rtlCol="0">
            <a:spAutoFit/>
          </a:bodyPr>
          <a:lstStyle/>
          <a:p>
            <a:pPr algn="ct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Observed changes in agriculture drought since the 1950s</a:t>
            </a:r>
            <a:endParaRPr lang="zh-CN" altLang="en-US" sz="1600" dirty="0">
              <a:solidFill>
                <a:srgbClr val="0070C0"/>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文本框 16">
            <a:extLst>
              <a:ext uri="{FF2B5EF4-FFF2-40B4-BE49-F238E27FC236}">
                <a16:creationId xmlns:a16="http://schemas.microsoft.com/office/drawing/2014/main" id="{6A880595-8A3F-5051-C662-0780F3BAC41A}"/>
              </a:ext>
            </a:extLst>
          </p:cNvPr>
          <p:cNvSpPr txBox="1"/>
          <p:nvPr/>
        </p:nvSpPr>
        <p:spPr>
          <a:xfrm>
            <a:off x="10724398" y="5020836"/>
            <a:ext cx="1467602" cy="253916"/>
          </a:xfrm>
          <a:prstGeom prst="rect">
            <a:avLst/>
          </a:prstGeom>
          <a:noFill/>
        </p:spPr>
        <p:txBody>
          <a:bodyPr wrap="square">
            <a:spAutoFit/>
          </a:bodyPr>
          <a:lstStyle/>
          <a:p>
            <a:pPr algn="ctr"/>
            <a:r>
              <a:rPr lang="en-US" altLang="zh-CN" sz="1050" i="1" dirty="0">
                <a:solidFill>
                  <a:schemeClr val="bg1">
                    <a:lumMod val="50000"/>
                  </a:schemeClr>
                </a:solidFill>
                <a:latin typeface="Arial" panose="020B0604020202020204" pitchFamily="34" charset="0"/>
                <a:cs typeface="Arial" panose="020B0604020202020204" pitchFamily="34" charset="0"/>
              </a:rPr>
              <a:t>IPCC AR6 2022</a:t>
            </a:r>
            <a:endParaRPr lang="zh-CN" altLang="en-US" sz="1050" i="1" dirty="0">
              <a:solidFill>
                <a:schemeClr val="bg1">
                  <a:lumMod val="50000"/>
                </a:schemeClr>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158C57BB-2125-97A7-657D-4285ACA7C859}"/>
              </a:ext>
            </a:extLst>
          </p:cNvPr>
          <p:cNvSpPr txBox="1"/>
          <p:nvPr/>
        </p:nvSpPr>
        <p:spPr>
          <a:xfrm>
            <a:off x="1541194" y="5639438"/>
            <a:ext cx="9109612" cy="410433"/>
          </a:xfrm>
          <a:prstGeom prst="rect">
            <a:avLst/>
          </a:prstGeom>
          <a:noFill/>
        </p:spPr>
        <p:txBody>
          <a:bodyPr wrap="square">
            <a:spAutoFit/>
          </a:bodyPr>
          <a:lstStyle/>
          <a:p>
            <a:pPr marL="342900" indent="-342900" algn="ctr">
              <a:lnSpc>
                <a:spcPts val="2700"/>
              </a:lnSpc>
              <a:spcBef>
                <a:spcPts val="600"/>
              </a:spcBef>
              <a:spcAft>
                <a:spcPts val="600"/>
              </a:spcAft>
              <a:buFont typeface="Wingdings" panose="05000000000000000000" pitchFamily="2" charset="2"/>
              <a:buChar char="l"/>
            </a:pPr>
            <a:r>
              <a:rPr lang="en-US" altLang="zh-CN" sz="2000" dirty="0">
                <a:latin typeface="Arial" panose="020B0604020202020204" pitchFamily="34" charset="0"/>
                <a:ea typeface="Calibri" panose="020F0502020204030204" pitchFamily="34" charset="0"/>
                <a:cs typeface="Arial" panose="020B0604020202020204" pitchFamily="34" charset="0"/>
              </a:rPr>
              <a:t>Climate change is already affecting agriculture drought and food production</a:t>
            </a:r>
          </a:p>
        </p:txBody>
      </p:sp>
    </p:spTree>
    <p:extLst>
      <p:ext uri="{BB962C8B-B14F-4D97-AF65-F5344CB8AC3E}">
        <p14:creationId xmlns:p14="http://schemas.microsoft.com/office/powerpoint/2010/main" val="169012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A3CD119-37B2-5F75-C6B9-AA8287948A1F}"/>
              </a:ext>
            </a:extLst>
          </p:cNvPr>
          <p:cNvSpPr>
            <a:spLocks noGrp="1"/>
          </p:cNvSpPr>
          <p:nvPr>
            <p:ph type="sldNum" sz="quarter" idx="12"/>
          </p:nvPr>
        </p:nvSpPr>
        <p:spPr/>
        <p:txBody>
          <a:bodyPr/>
          <a:lstStyle/>
          <a:p>
            <a:fld id="{F8EC526F-2DCB-4892-9659-E6410229B226}" type="slidenum">
              <a:rPr lang="zh-CN" altLang="en-US" smtClean="0"/>
              <a:t>5</a:t>
            </a:fld>
            <a:endParaRPr lang="zh-CN" altLang="en-US"/>
          </a:p>
        </p:txBody>
      </p:sp>
      <p:sp>
        <p:nvSpPr>
          <p:cNvPr id="4" name="文本框 3">
            <a:extLst>
              <a:ext uri="{FF2B5EF4-FFF2-40B4-BE49-F238E27FC236}">
                <a16:creationId xmlns:a16="http://schemas.microsoft.com/office/drawing/2014/main" id="{AA35134A-1612-DB67-EF2C-C662F2C946D0}"/>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5" name="文本框 4">
            <a:extLst>
              <a:ext uri="{FF2B5EF4-FFF2-40B4-BE49-F238E27FC236}">
                <a16:creationId xmlns:a16="http://schemas.microsoft.com/office/drawing/2014/main" id="{DB2D3879-E264-96B9-A88B-29CA60094D81}"/>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What we have done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pic>
        <p:nvPicPr>
          <p:cNvPr id="6" name="图片 5">
            <a:extLst>
              <a:ext uri="{FF2B5EF4-FFF2-40B4-BE49-F238E27FC236}">
                <a16:creationId xmlns:a16="http://schemas.microsoft.com/office/drawing/2014/main" id="{AFC67CBC-38BD-6A7C-39F2-1553EAA30F73}"/>
              </a:ext>
            </a:extLst>
          </p:cNvPr>
          <p:cNvPicPr>
            <a:picLocks noChangeAspect="1"/>
          </p:cNvPicPr>
          <p:nvPr/>
        </p:nvPicPr>
        <p:blipFill>
          <a:blip r:embed="rId3"/>
          <a:stretch>
            <a:fillRect/>
          </a:stretch>
        </p:blipFill>
        <p:spPr>
          <a:xfrm>
            <a:off x="843071" y="1403335"/>
            <a:ext cx="3300000" cy="1980000"/>
          </a:xfrm>
          <a:prstGeom prst="rect">
            <a:avLst/>
          </a:prstGeom>
          <a:ln>
            <a:noFill/>
          </a:ln>
          <a:effectLst>
            <a:outerShdw blurRad="50800" dist="38100" dir="2700000" algn="tl" rotWithShape="0">
              <a:prstClr val="black">
                <a:alpha val="40000"/>
              </a:prstClr>
            </a:outerShdw>
          </a:effectLst>
        </p:spPr>
      </p:pic>
      <p:pic>
        <p:nvPicPr>
          <p:cNvPr id="7" name="图片 5" descr="AMO_Pattern.png">
            <a:extLst>
              <a:ext uri="{FF2B5EF4-FFF2-40B4-BE49-F238E27FC236}">
                <a16:creationId xmlns:a16="http://schemas.microsoft.com/office/drawing/2014/main" id="{AB6615CA-4ECE-7679-75F9-71EFF0117A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80000"/>
                    </a14:imgEffect>
                  </a14:imgLayer>
                </a14:imgProps>
              </a:ext>
              <a:ext uri="{28A0092B-C50C-407E-A947-70E740481C1C}">
                <a14:useLocalDpi xmlns:a14="http://schemas.microsoft.com/office/drawing/2010/main" val="0"/>
              </a:ext>
            </a:extLst>
          </a:blip>
          <a:srcRect r="4647"/>
          <a:stretch/>
        </p:blipFill>
        <p:spPr bwMode="auto">
          <a:xfrm>
            <a:off x="8085498" y="3580679"/>
            <a:ext cx="3300000" cy="198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BD949546-AABB-10E3-AD2A-039C8842485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80000"/>
                    </a14:imgEffect>
                  </a14:imgLayer>
                </a14:imgProps>
              </a:ext>
            </a:extLst>
          </a:blip>
          <a:srcRect r="9394"/>
          <a:stretch/>
        </p:blipFill>
        <p:spPr>
          <a:xfrm>
            <a:off x="8042740" y="1403335"/>
            <a:ext cx="3300000" cy="1980000"/>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BC7B3DEA-0B4C-BE40-73E9-433349264C4F}"/>
              </a:ext>
            </a:extLst>
          </p:cNvPr>
          <p:cNvPicPr>
            <a:picLocks/>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l="10204" r="34279" b="-2"/>
          <a:stretch/>
        </p:blipFill>
        <p:spPr>
          <a:xfrm>
            <a:off x="841871" y="3580679"/>
            <a:ext cx="3301200" cy="1980000"/>
          </a:xfrm>
          <a:prstGeom prst="rect">
            <a:avLst/>
          </a:prstGeom>
          <a:effectLst>
            <a:outerShdw blurRad="50800" dist="38100" dir="2700000" algn="tl" rotWithShape="0">
              <a:prstClr val="black">
                <a:alpha val="40000"/>
              </a:prstClr>
            </a:outerShdw>
          </a:effectLst>
        </p:spPr>
      </p:pic>
      <p:sp>
        <p:nvSpPr>
          <p:cNvPr id="10" name="文本框 9">
            <a:extLst>
              <a:ext uri="{FF2B5EF4-FFF2-40B4-BE49-F238E27FC236}">
                <a16:creationId xmlns:a16="http://schemas.microsoft.com/office/drawing/2014/main" id="{747B1535-6380-7682-6069-C46F5725EEB8}"/>
              </a:ext>
            </a:extLst>
          </p:cNvPr>
          <p:cNvSpPr txBox="1"/>
          <p:nvPr/>
        </p:nvSpPr>
        <p:spPr>
          <a:xfrm>
            <a:off x="4805570" y="2609655"/>
            <a:ext cx="258086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宋体"/>
                <a:cs typeface="Arial" panose="020B0604020202020204" pitchFamily="34" charset="0"/>
              </a:rPr>
              <a:t>Detection &amp; Attribution</a:t>
            </a:r>
            <a:endParaRPr kumimoji="0" lang="zh-CN" altLang="en-US" sz="3600" b="1" i="0" u="none" strike="noStrike" kern="1200" cap="none" spc="0" normalizeH="0" baseline="0" noProof="0" dirty="0">
              <a:ln>
                <a:noFill/>
              </a:ln>
              <a:solidFill>
                <a:srgbClr val="0070C0"/>
              </a:solidFill>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2580727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A3CD119-37B2-5F75-C6B9-AA8287948A1F}"/>
              </a:ext>
            </a:extLst>
          </p:cNvPr>
          <p:cNvSpPr>
            <a:spLocks noGrp="1"/>
          </p:cNvSpPr>
          <p:nvPr>
            <p:ph type="sldNum" sz="quarter" idx="12"/>
          </p:nvPr>
        </p:nvSpPr>
        <p:spPr/>
        <p:txBody>
          <a:bodyPr/>
          <a:lstStyle/>
          <a:p>
            <a:fld id="{F8EC526F-2DCB-4892-9659-E6410229B226}" type="slidenum">
              <a:rPr lang="zh-CN" altLang="en-US" smtClean="0"/>
              <a:t>6</a:t>
            </a:fld>
            <a:endParaRPr lang="zh-CN" altLang="en-US"/>
          </a:p>
        </p:txBody>
      </p:sp>
      <p:sp>
        <p:nvSpPr>
          <p:cNvPr id="4" name="文本框 3">
            <a:extLst>
              <a:ext uri="{FF2B5EF4-FFF2-40B4-BE49-F238E27FC236}">
                <a16:creationId xmlns:a16="http://schemas.microsoft.com/office/drawing/2014/main" id="{AA35134A-1612-DB67-EF2C-C662F2C946D0}"/>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5" name="文本框 4">
            <a:extLst>
              <a:ext uri="{FF2B5EF4-FFF2-40B4-BE49-F238E27FC236}">
                <a16:creationId xmlns:a16="http://schemas.microsoft.com/office/drawing/2014/main" id="{DB2D3879-E264-96B9-A88B-29CA60094D81}"/>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What we have done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sp>
        <p:nvSpPr>
          <p:cNvPr id="11" name="文本框 10">
            <a:extLst>
              <a:ext uri="{FF2B5EF4-FFF2-40B4-BE49-F238E27FC236}">
                <a16:creationId xmlns:a16="http://schemas.microsoft.com/office/drawing/2014/main" id="{8FB1D70A-50AB-E131-BF7E-C3E6EA2576B9}"/>
              </a:ext>
            </a:extLst>
          </p:cNvPr>
          <p:cNvSpPr txBox="1"/>
          <p:nvPr/>
        </p:nvSpPr>
        <p:spPr>
          <a:xfrm>
            <a:off x="770562" y="5161042"/>
            <a:ext cx="11033589" cy="1077218"/>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l"/>
            </a:pPr>
            <a:r>
              <a:rPr lang="en-US" altLang="zh-CN" b="1" dirty="0">
                <a:solidFill>
                  <a:srgbClr val="C00000"/>
                </a:solidFill>
                <a:latin typeface="Arial" panose="020B0604020202020204" pitchFamily="34" charset="0"/>
                <a:ea typeface="Calibri" panose="020F0502020204030204" pitchFamily="34" charset="0"/>
                <a:cs typeface="Arial" panose="020B0604020202020204" pitchFamily="34" charset="0"/>
              </a:rPr>
              <a:t>Human-induced warming </a:t>
            </a:r>
            <a:r>
              <a:rPr lang="en-US" altLang="zh-CN" dirty="0">
                <a:latin typeface="Arial" panose="020B0604020202020204" pitchFamily="34" charset="0"/>
                <a:ea typeface="Calibri" panose="020F0502020204030204" pitchFamily="34" charset="0"/>
                <a:cs typeface="Arial" panose="020B0604020202020204" pitchFamily="34" charset="0"/>
              </a:rPr>
              <a:t>could lead to the increased evapotranspiration and decreased soil moisture</a:t>
            </a:r>
          </a:p>
          <a:p>
            <a:pPr marL="285750" indent="-285750">
              <a:spcBef>
                <a:spcPts val="600"/>
              </a:spcBef>
              <a:spcAft>
                <a:spcPts val="600"/>
              </a:spcAft>
              <a:buFont typeface="Wingdings" panose="05000000000000000000" pitchFamily="2" charset="2"/>
              <a:buChar char="l"/>
            </a:pPr>
            <a:r>
              <a:rPr lang="en-US" altLang="zh-CN" dirty="0">
                <a:latin typeface="Arial" panose="020B0604020202020204" pitchFamily="34" charset="0"/>
                <a:cs typeface="Arial" panose="020B0604020202020204" pitchFamily="34" charset="0"/>
              </a:rPr>
              <a:t>The positive-to-negative phase transition of </a:t>
            </a:r>
            <a:r>
              <a:rPr lang="en-US" altLang="zh-CN" b="1" dirty="0">
                <a:solidFill>
                  <a:srgbClr val="C00000"/>
                </a:solidFill>
                <a:latin typeface="Arial" panose="020B0604020202020204" pitchFamily="34" charset="0"/>
                <a:cs typeface="Arial" panose="020B0604020202020204" pitchFamily="34" charset="0"/>
              </a:rPr>
              <a:t>interdecadal Pacific oscillation </a:t>
            </a:r>
            <a:r>
              <a:rPr lang="en-US" altLang="zh-CN" dirty="0">
                <a:latin typeface="Arial" panose="020B0604020202020204" pitchFamily="34" charset="0"/>
                <a:cs typeface="Arial" panose="020B0604020202020204" pitchFamily="34" charset="0"/>
              </a:rPr>
              <a:t>has doubled the externally forced rate of drying in the early growing season during 1992-2020.</a:t>
            </a:r>
            <a:endParaRPr lang="en-US" altLang="zh-CN" b="1" dirty="0">
              <a:latin typeface="Arial" panose="020B0604020202020204" pitchFamily="34" charset="0"/>
              <a:ea typeface="微软雅黑" panose="020B0503020204020204" charset="-122"/>
              <a:cs typeface="Arial" panose="020B0604020202020204" pitchFamily="34" charset="0"/>
            </a:endParaRPr>
          </a:p>
        </p:txBody>
      </p:sp>
      <p:sp>
        <p:nvSpPr>
          <p:cNvPr id="12" name="文本框 11">
            <a:extLst>
              <a:ext uri="{FF2B5EF4-FFF2-40B4-BE49-F238E27FC236}">
                <a16:creationId xmlns:a16="http://schemas.microsoft.com/office/drawing/2014/main" id="{704FE929-4123-17E3-E3F9-303D139B087C}"/>
              </a:ext>
            </a:extLst>
          </p:cNvPr>
          <p:cNvSpPr txBox="1"/>
          <p:nvPr/>
        </p:nvSpPr>
        <p:spPr>
          <a:xfrm>
            <a:off x="347409" y="1261408"/>
            <a:ext cx="4964435" cy="338554"/>
          </a:xfrm>
          <a:prstGeom prst="rect">
            <a:avLst/>
          </a:prstGeom>
          <a:solidFill>
            <a:schemeClr val="bg1"/>
          </a:solidFill>
        </p:spPr>
        <p:txBody>
          <a:bodyPr wrap="square" rtlCol="0">
            <a:spAutoFit/>
          </a:bodyPr>
          <a:lstStyle/>
          <a:p>
            <a:pPr algn="ctr">
              <a:spcBef>
                <a:spcPts val="600"/>
              </a:spcBef>
              <a:spcAft>
                <a:spcPts val="600"/>
              </a:spcAft>
            </a:pP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ERA5-Land: AMJ soil moisture trend (1992-2020)</a:t>
            </a:r>
          </a:p>
        </p:txBody>
      </p:sp>
      <p:pic>
        <p:nvPicPr>
          <p:cNvPr id="13" name="图片 12" descr="图表&#10;&#10;描述已自动生成">
            <a:extLst>
              <a:ext uri="{FF2B5EF4-FFF2-40B4-BE49-F238E27FC236}">
                <a16:creationId xmlns:a16="http://schemas.microsoft.com/office/drawing/2014/main" id="{AD5B4CD1-EE84-2154-4EBB-7A078C585E9A}"/>
              </a:ext>
            </a:extLst>
          </p:cNvPr>
          <p:cNvPicPr>
            <a:picLocks noChangeAspect="1"/>
          </p:cNvPicPr>
          <p:nvPr/>
        </p:nvPicPr>
        <p:blipFill rotWithShape="1">
          <a:blip r:embed="rId3">
            <a:extLst>
              <a:ext uri="{28A0092B-C50C-407E-A947-70E740481C1C}">
                <a14:useLocalDpi xmlns:a14="http://schemas.microsoft.com/office/drawing/2010/main" val="0"/>
              </a:ext>
            </a:extLst>
          </a:blip>
          <a:srcRect l="52806" t="3222" b="62816"/>
          <a:stretch/>
        </p:blipFill>
        <p:spPr>
          <a:xfrm>
            <a:off x="258041" y="1791340"/>
            <a:ext cx="4465092" cy="3178324"/>
          </a:xfrm>
          <a:prstGeom prst="rect">
            <a:avLst/>
          </a:prstGeom>
        </p:spPr>
      </p:pic>
      <p:sp>
        <p:nvSpPr>
          <p:cNvPr id="14" name="文本框 13">
            <a:extLst>
              <a:ext uri="{FF2B5EF4-FFF2-40B4-BE49-F238E27FC236}">
                <a16:creationId xmlns:a16="http://schemas.microsoft.com/office/drawing/2014/main" id="{226F9F8B-F3CF-91C4-0EDA-B3533C2D07D9}"/>
              </a:ext>
            </a:extLst>
          </p:cNvPr>
          <p:cNvSpPr txBox="1"/>
          <p:nvPr/>
        </p:nvSpPr>
        <p:spPr>
          <a:xfrm>
            <a:off x="6113770" y="1261408"/>
            <a:ext cx="4964435" cy="338554"/>
          </a:xfrm>
          <a:prstGeom prst="rect">
            <a:avLst/>
          </a:prstGeom>
          <a:solidFill>
            <a:schemeClr val="bg1"/>
          </a:solidFill>
        </p:spPr>
        <p:txBody>
          <a:bodyPr wrap="square" rtlCol="0">
            <a:spAutoFit/>
          </a:bodyPr>
          <a:lstStyle/>
          <a:p>
            <a:pPr algn="ctr">
              <a:spcBef>
                <a:spcPts val="600"/>
              </a:spcBef>
              <a:spcAft>
                <a:spcPts val="600"/>
              </a:spcAft>
            </a:pPr>
            <a:r>
              <a:rPr lang="en-US" altLang="zh-CN" sz="1600" dirty="0" err="1">
                <a:solidFill>
                  <a:srgbClr val="0070C0"/>
                </a:solidFill>
                <a:latin typeface="Arial" panose="020B0604020202020204" pitchFamily="34" charset="0"/>
                <a:ea typeface="Calibri" panose="020F0502020204030204" pitchFamily="34" charset="0"/>
                <a:cs typeface="Arial" panose="020B0604020202020204" pitchFamily="34" charset="0"/>
              </a:rPr>
              <a:t>Obs+Model</a:t>
            </a: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 AMJ soil moisture trend (1992-2020)</a:t>
            </a:r>
          </a:p>
        </p:txBody>
      </p:sp>
      <p:pic>
        <p:nvPicPr>
          <p:cNvPr id="16" name="图片 15" descr="图表&#10;&#10;描述已自动生成">
            <a:extLst>
              <a:ext uri="{FF2B5EF4-FFF2-40B4-BE49-F238E27FC236}">
                <a16:creationId xmlns:a16="http://schemas.microsoft.com/office/drawing/2014/main" id="{97074026-C46E-DE2A-EE5C-FA5A515C5C28}"/>
              </a:ext>
            </a:extLst>
          </p:cNvPr>
          <p:cNvPicPr>
            <a:picLocks noChangeAspect="1"/>
          </p:cNvPicPr>
          <p:nvPr/>
        </p:nvPicPr>
        <p:blipFill rotWithShape="1">
          <a:blip r:embed="rId4">
            <a:extLst>
              <a:ext uri="{28A0092B-C50C-407E-A947-70E740481C1C}">
                <a14:useLocalDpi xmlns:a14="http://schemas.microsoft.com/office/drawing/2010/main" val="0"/>
              </a:ext>
            </a:extLst>
          </a:blip>
          <a:srcRect t="43748" b="4993"/>
          <a:stretch/>
        </p:blipFill>
        <p:spPr>
          <a:xfrm>
            <a:off x="5002278" y="1662460"/>
            <a:ext cx="7007464" cy="3230998"/>
          </a:xfrm>
          <a:prstGeom prst="rect">
            <a:avLst/>
          </a:prstGeom>
        </p:spPr>
      </p:pic>
      <p:sp>
        <p:nvSpPr>
          <p:cNvPr id="17" name="文本框 16">
            <a:extLst>
              <a:ext uri="{FF2B5EF4-FFF2-40B4-BE49-F238E27FC236}">
                <a16:creationId xmlns:a16="http://schemas.microsoft.com/office/drawing/2014/main" id="{C29F4650-AD50-1BD9-263F-E653E7116766}"/>
              </a:ext>
            </a:extLst>
          </p:cNvPr>
          <p:cNvSpPr txBox="1"/>
          <p:nvPr/>
        </p:nvSpPr>
        <p:spPr>
          <a:xfrm>
            <a:off x="7520683" y="3277959"/>
            <a:ext cx="2957979" cy="646331"/>
          </a:xfrm>
          <a:prstGeom prst="rect">
            <a:avLst/>
          </a:prstGeom>
          <a:noFill/>
        </p:spPr>
        <p:txBody>
          <a:bodyPr wrap="square" rtlCol="0">
            <a:spAutoFit/>
          </a:bodyPr>
          <a:lstStyle/>
          <a:p>
            <a:r>
              <a:rPr lang="en-US" altLang="zh-CN" b="1" dirty="0">
                <a:solidFill>
                  <a:srgbClr val="B2AAE6"/>
                </a:solidFill>
                <a:latin typeface="Arial" panose="020B0604020202020204" pitchFamily="34" charset="0"/>
                <a:cs typeface="Arial" panose="020B0604020202020204" pitchFamily="34" charset="0"/>
              </a:rPr>
              <a:t>External forcing</a:t>
            </a:r>
          </a:p>
          <a:p>
            <a:r>
              <a:rPr lang="en-US" altLang="zh-CN" b="1" dirty="0">
                <a:solidFill>
                  <a:srgbClr val="FFC57B"/>
                </a:solidFill>
                <a:latin typeface="Arial" panose="020B0604020202020204" pitchFamily="34" charset="0"/>
                <a:cs typeface="Arial" panose="020B0604020202020204" pitchFamily="34" charset="0"/>
              </a:rPr>
              <a:t>External forcing + IPO</a:t>
            </a:r>
            <a:endParaRPr lang="zh-CN" altLang="en-US" b="1" dirty="0">
              <a:solidFill>
                <a:srgbClr val="FFC57B"/>
              </a:solidFill>
              <a:latin typeface="Arial" panose="020B0604020202020204" pitchFamily="34" charset="0"/>
              <a:cs typeface="Arial" panose="020B0604020202020204" pitchFamily="34" charset="0"/>
            </a:endParaRPr>
          </a:p>
        </p:txBody>
      </p:sp>
      <p:pic>
        <p:nvPicPr>
          <p:cNvPr id="18" name="图片 17">
            <a:extLst>
              <a:ext uri="{FF2B5EF4-FFF2-40B4-BE49-F238E27FC236}">
                <a16:creationId xmlns:a16="http://schemas.microsoft.com/office/drawing/2014/main" id="{D43DDA8B-D01E-588D-382E-ED4D93F4E3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80000"/>
                    </a14:imgEffect>
                  </a14:imgLayer>
                </a14:imgProps>
              </a:ext>
            </a:extLst>
          </a:blip>
          <a:srcRect r="9394"/>
          <a:stretch/>
        </p:blipFill>
        <p:spPr>
          <a:xfrm>
            <a:off x="521413" y="1648641"/>
            <a:ext cx="4255085" cy="2553051"/>
          </a:xfrm>
          <a:prstGeom prst="rect">
            <a:avLst/>
          </a:prstGeom>
          <a:effectLst>
            <a:outerShdw blurRad="50800" dist="38100" dir="2700000" algn="tl" rotWithShape="0">
              <a:prstClr val="black">
                <a:alpha val="40000"/>
              </a:prstClr>
            </a:outerShdw>
          </a:effectLst>
        </p:spPr>
      </p:pic>
      <p:sp>
        <p:nvSpPr>
          <p:cNvPr id="19" name="矩形 18">
            <a:extLst>
              <a:ext uri="{FF2B5EF4-FFF2-40B4-BE49-F238E27FC236}">
                <a16:creationId xmlns:a16="http://schemas.microsoft.com/office/drawing/2014/main" id="{BF575A15-ED70-BA23-213E-340E10A1E8B8}"/>
              </a:ext>
            </a:extLst>
          </p:cNvPr>
          <p:cNvSpPr/>
          <p:nvPr/>
        </p:nvSpPr>
        <p:spPr>
          <a:xfrm>
            <a:off x="7448763" y="2148205"/>
            <a:ext cx="400692" cy="791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a:extLst>
              <a:ext uri="{FF2B5EF4-FFF2-40B4-BE49-F238E27FC236}">
                <a16:creationId xmlns:a16="http://schemas.microsoft.com/office/drawing/2014/main" id="{21EA2F28-A6DB-357A-79A4-49519D20E9DD}"/>
              </a:ext>
            </a:extLst>
          </p:cNvPr>
          <p:cNvSpPr/>
          <p:nvPr/>
        </p:nvSpPr>
        <p:spPr>
          <a:xfrm>
            <a:off x="8631148" y="2134009"/>
            <a:ext cx="400692" cy="1025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20">
            <a:extLst>
              <a:ext uri="{FF2B5EF4-FFF2-40B4-BE49-F238E27FC236}">
                <a16:creationId xmlns:a16="http://schemas.microsoft.com/office/drawing/2014/main" id="{B18DAD98-024F-B762-8284-E3F6566B9C4D}"/>
              </a:ext>
            </a:extLst>
          </p:cNvPr>
          <p:cNvSpPr/>
          <p:nvPr/>
        </p:nvSpPr>
        <p:spPr>
          <a:xfrm>
            <a:off x="9803258" y="2082800"/>
            <a:ext cx="492681" cy="13461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a:extLst>
              <a:ext uri="{FF2B5EF4-FFF2-40B4-BE49-F238E27FC236}">
                <a16:creationId xmlns:a16="http://schemas.microsoft.com/office/drawing/2014/main" id="{D09671AA-DB55-A1CE-CCCF-198BC2D59266}"/>
              </a:ext>
            </a:extLst>
          </p:cNvPr>
          <p:cNvSpPr/>
          <p:nvPr/>
        </p:nvSpPr>
        <p:spPr>
          <a:xfrm>
            <a:off x="10977083" y="1886212"/>
            <a:ext cx="501242" cy="15427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99223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A3CD119-37B2-5F75-C6B9-AA8287948A1F}"/>
              </a:ext>
            </a:extLst>
          </p:cNvPr>
          <p:cNvSpPr>
            <a:spLocks noGrp="1"/>
          </p:cNvSpPr>
          <p:nvPr>
            <p:ph type="sldNum" sz="quarter" idx="12"/>
          </p:nvPr>
        </p:nvSpPr>
        <p:spPr/>
        <p:txBody>
          <a:bodyPr/>
          <a:lstStyle/>
          <a:p>
            <a:fld id="{F8EC526F-2DCB-4892-9659-E6410229B226}" type="slidenum">
              <a:rPr lang="zh-CN" altLang="en-US" smtClean="0"/>
              <a:t>7</a:t>
            </a:fld>
            <a:endParaRPr lang="zh-CN" altLang="en-US"/>
          </a:p>
        </p:txBody>
      </p:sp>
      <p:sp>
        <p:nvSpPr>
          <p:cNvPr id="4" name="文本框 3">
            <a:extLst>
              <a:ext uri="{FF2B5EF4-FFF2-40B4-BE49-F238E27FC236}">
                <a16:creationId xmlns:a16="http://schemas.microsoft.com/office/drawing/2014/main" id="{AA35134A-1612-DB67-EF2C-C662F2C946D0}"/>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5" name="文本框 4">
            <a:extLst>
              <a:ext uri="{FF2B5EF4-FFF2-40B4-BE49-F238E27FC236}">
                <a16:creationId xmlns:a16="http://schemas.microsoft.com/office/drawing/2014/main" id="{DB2D3879-E264-96B9-A88B-29CA60094D81}"/>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What we have done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pic>
        <p:nvPicPr>
          <p:cNvPr id="2" name="图片 1" descr="日历&#10;&#10;描述已自动生成">
            <a:extLst>
              <a:ext uri="{FF2B5EF4-FFF2-40B4-BE49-F238E27FC236}">
                <a16:creationId xmlns:a16="http://schemas.microsoft.com/office/drawing/2014/main" id="{B80963D7-FDDA-5D6A-06C8-CD552512C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57" y="1485965"/>
            <a:ext cx="6919396" cy="4563992"/>
          </a:xfrm>
          <a:prstGeom prst="rect">
            <a:avLst/>
          </a:prstGeom>
        </p:spPr>
      </p:pic>
      <p:sp>
        <p:nvSpPr>
          <p:cNvPr id="11" name="文本框 10">
            <a:extLst>
              <a:ext uri="{FF2B5EF4-FFF2-40B4-BE49-F238E27FC236}">
                <a16:creationId xmlns:a16="http://schemas.microsoft.com/office/drawing/2014/main" id="{2667FC99-1FC5-CB69-6679-2F41F760441B}"/>
              </a:ext>
            </a:extLst>
          </p:cNvPr>
          <p:cNvSpPr txBox="1"/>
          <p:nvPr/>
        </p:nvSpPr>
        <p:spPr>
          <a:xfrm>
            <a:off x="1545763" y="1003052"/>
            <a:ext cx="4962984" cy="338554"/>
          </a:xfrm>
          <a:prstGeom prst="rect">
            <a:avLst/>
          </a:prstGeom>
          <a:solidFill>
            <a:schemeClr val="bg1"/>
          </a:solidFill>
        </p:spPr>
        <p:txBody>
          <a:bodyPr wrap="square" rtlCol="0">
            <a:spAutoFit/>
          </a:bodyPr>
          <a:lstStyle/>
          <a:p>
            <a:pPr algn="ctr">
              <a:spcBef>
                <a:spcPts val="600"/>
              </a:spcBef>
              <a:spcAft>
                <a:spcPts val="600"/>
              </a:spcAft>
            </a:pP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Soil moisture trends during 2021-2100</a:t>
            </a:r>
          </a:p>
        </p:txBody>
      </p:sp>
      <p:sp>
        <p:nvSpPr>
          <p:cNvPr id="12" name="文本框 11">
            <a:extLst>
              <a:ext uri="{FF2B5EF4-FFF2-40B4-BE49-F238E27FC236}">
                <a16:creationId xmlns:a16="http://schemas.microsoft.com/office/drawing/2014/main" id="{89B1B13D-AC9A-3D81-B0CE-A65AF53C4624}"/>
              </a:ext>
            </a:extLst>
          </p:cNvPr>
          <p:cNvSpPr txBox="1"/>
          <p:nvPr/>
        </p:nvSpPr>
        <p:spPr>
          <a:xfrm>
            <a:off x="7668799" y="2767280"/>
            <a:ext cx="4182968" cy="1323439"/>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0" i="0" u="none" strike="noStrike" baseline="0" dirty="0">
                <a:latin typeface="Arial" panose="020B0604020202020204" pitchFamily="34" charset="0"/>
                <a:cs typeface="Arial" panose="020B0604020202020204" pitchFamily="34" charset="0"/>
              </a:rPr>
              <a:t>Human-induced soil moisture loss will probably be </a:t>
            </a:r>
            <a:r>
              <a:rPr lang="en-US" altLang="zh-CN" sz="2000" b="1" i="0" u="none" strike="noStrike" baseline="0" dirty="0">
                <a:solidFill>
                  <a:srgbClr val="C00000"/>
                </a:solidFill>
                <a:latin typeface="Arial" panose="020B0604020202020204" pitchFamily="34" charset="0"/>
                <a:cs typeface="Arial" panose="020B0604020202020204" pitchFamily="34" charset="0"/>
              </a:rPr>
              <a:t>further aggravated</a:t>
            </a:r>
            <a:r>
              <a:rPr lang="en-US" altLang="zh-CN" sz="2000" b="0" i="0" u="none" strike="noStrike" baseline="0" dirty="0">
                <a:latin typeface="Arial" panose="020B0604020202020204" pitchFamily="34" charset="0"/>
                <a:cs typeface="Arial" panose="020B0604020202020204" pitchFamily="34" charset="0"/>
              </a:rPr>
              <a:t> in the following century due to warming</a:t>
            </a:r>
            <a:endParaRPr lang="en-US" altLang="zh-CN" sz="2000" b="1" dirty="0">
              <a:latin typeface="Arial" panose="020B0604020202020204" pitchFamily="34"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314586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表, 箱线图&#10;&#10;描述已自动生成">
            <a:extLst>
              <a:ext uri="{FF2B5EF4-FFF2-40B4-BE49-F238E27FC236}">
                <a16:creationId xmlns:a16="http://schemas.microsoft.com/office/drawing/2014/main" id="{8D998443-CCEB-2A31-57E4-ED1E08D672EB}"/>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352959" y="1846350"/>
            <a:ext cx="5197384" cy="3378792"/>
          </a:xfrm>
          <a:prstGeom prst="rect">
            <a:avLst/>
          </a:prstGeom>
        </p:spPr>
      </p:pic>
      <p:sp>
        <p:nvSpPr>
          <p:cNvPr id="7" name="文本框 6">
            <a:extLst>
              <a:ext uri="{FF2B5EF4-FFF2-40B4-BE49-F238E27FC236}">
                <a16:creationId xmlns:a16="http://schemas.microsoft.com/office/drawing/2014/main" id="{72D626B5-EF6C-71DE-6C2F-00B69DF2B284}"/>
              </a:ext>
            </a:extLst>
          </p:cNvPr>
          <p:cNvSpPr txBox="1"/>
          <p:nvPr/>
        </p:nvSpPr>
        <p:spPr>
          <a:xfrm>
            <a:off x="5920451" y="2181529"/>
            <a:ext cx="5851415" cy="2708434"/>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l"/>
            </a:pPr>
            <a:r>
              <a:rPr lang="en-US" altLang="zh-CN" sz="2000" dirty="0">
                <a:solidFill>
                  <a:srgbClr val="000000"/>
                </a:solidFill>
                <a:latin typeface="Arial" panose="020B0604020202020204" pitchFamily="34" charset="0"/>
                <a:ea typeface="Calibri" panose="020F0502020204030204" pitchFamily="34" charset="0"/>
                <a:cs typeface="Arial" panose="020B0604020202020204" pitchFamily="34" charset="0"/>
              </a:rPr>
              <a:t>An </a:t>
            </a:r>
            <a:r>
              <a:rPr lang="en-US" altLang="zh-CN" sz="2000" b="0" i="0" u="none" strike="noStrike" baseline="0" dirty="0">
                <a:solidFill>
                  <a:srgbClr val="000000"/>
                </a:solidFill>
                <a:latin typeface="Arial" panose="020B0604020202020204" pitchFamily="34" charset="0"/>
                <a:ea typeface="Calibri" panose="020F0502020204030204" pitchFamily="34" charset="0"/>
                <a:cs typeface="Arial" panose="020B0604020202020204" pitchFamily="34" charset="0"/>
              </a:rPr>
              <a:t>amplitude of </a:t>
            </a:r>
            <a:r>
              <a:rPr lang="en-US" altLang="zh-CN" sz="2000" b="1" i="0" u="none" strike="noStrike" baseline="0" dirty="0">
                <a:solidFill>
                  <a:srgbClr val="FFC000"/>
                </a:solidFill>
                <a:latin typeface="Arial" panose="020B0604020202020204" pitchFamily="34" charset="0"/>
                <a:ea typeface="Calibri" panose="020F0502020204030204" pitchFamily="34" charset="0"/>
                <a:cs typeface="Arial" panose="020B0604020202020204" pitchFamily="34" charset="0"/>
              </a:rPr>
              <a:t>−2</a:t>
            </a:r>
            <a:r>
              <a:rPr lang="en-US" altLang="zh-CN" sz="2000" b="1" i="0" u="none" strike="noStrike" baseline="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altLang="zh-CN" sz="2000" i="0" u="none" strike="noStrike" baseline="0" dirty="0">
                <a:latin typeface="Arial" panose="020B0604020202020204" pitchFamily="34" charset="0"/>
                <a:ea typeface="Calibri" panose="020F0502020204030204" pitchFamily="34" charset="0"/>
                <a:cs typeface="Arial" panose="020B0604020202020204" pitchFamily="34" charset="0"/>
              </a:rPr>
              <a:t>standard deviation</a:t>
            </a:r>
            <a:r>
              <a:rPr lang="en-US" altLang="zh-CN" sz="2000" b="1" i="0" u="none" strike="noStrike" baseline="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altLang="zh-CN" sz="2000" b="0" i="0" u="none" strike="noStrike" baseline="0" dirty="0">
                <a:latin typeface="Arial" panose="020B0604020202020204" pitchFamily="34" charset="0"/>
                <a:ea typeface="Calibri" panose="020F0502020204030204" pitchFamily="34" charset="0"/>
                <a:cs typeface="Arial" panose="020B0604020202020204" pitchFamily="34" charset="0"/>
              </a:rPr>
              <a:t>of the IPO trend is projected to </a:t>
            </a:r>
            <a:r>
              <a:rPr lang="en-US" altLang="zh-CN" sz="2000" b="1" i="0" u="none" strike="noStrike" baseline="0" dirty="0">
                <a:solidFill>
                  <a:srgbClr val="FFC000"/>
                </a:solidFill>
                <a:latin typeface="Arial" panose="020B0604020202020204" pitchFamily="34" charset="0"/>
                <a:ea typeface="Calibri" panose="020F0502020204030204" pitchFamily="34" charset="0"/>
                <a:cs typeface="Arial" panose="020B0604020202020204" pitchFamily="34" charset="0"/>
              </a:rPr>
              <a:t>amplify</a:t>
            </a:r>
            <a:r>
              <a:rPr lang="en-US" altLang="zh-CN" sz="2000" b="1" i="0" u="none" strike="noStrike" baseline="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altLang="zh-CN" sz="2000" b="0" i="0" u="none" strike="noStrike" baseline="0" dirty="0">
                <a:latin typeface="Arial" panose="020B0604020202020204" pitchFamily="34" charset="0"/>
                <a:ea typeface="Calibri" panose="020F0502020204030204" pitchFamily="34" charset="0"/>
                <a:cs typeface="Arial" panose="020B0604020202020204" pitchFamily="34" charset="0"/>
              </a:rPr>
              <a:t>the externally forced decrease  in surface soil moisture by nearly </a:t>
            </a:r>
            <a:r>
              <a:rPr lang="en-US" altLang="zh-CN" sz="2000" b="1" i="0" u="none" strike="noStrike" baseline="0" dirty="0">
                <a:solidFill>
                  <a:srgbClr val="FFC000"/>
                </a:solidFill>
                <a:latin typeface="Arial" panose="020B0604020202020204" pitchFamily="34" charset="0"/>
                <a:ea typeface="Calibri" panose="020F0502020204030204" pitchFamily="34" charset="0"/>
                <a:cs typeface="Arial" panose="020B0604020202020204" pitchFamily="34" charset="0"/>
              </a:rPr>
              <a:t>75%</a:t>
            </a:r>
            <a:r>
              <a:rPr lang="en-US" altLang="zh-CN" sz="2000" b="1" i="0" u="none" strike="noStrike" baseline="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altLang="zh-CN" sz="2000" dirty="0">
                <a:latin typeface="Arial" panose="020B0604020202020204" pitchFamily="34" charset="0"/>
                <a:ea typeface="Calibri" panose="020F0502020204030204" pitchFamily="34" charset="0"/>
                <a:cs typeface="Arial" panose="020B0604020202020204" pitchFamily="34" charset="0"/>
              </a:rPr>
              <a:t>in near-term </a:t>
            </a:r>
          </a:p>
          <a:p>
            <a:pPr marL="342900" indent="-342900">
              <a:spcBef>
                <a:spcPts val="600"/>
              </a:spcBef>
              <a:spcAft>
                <a:spcPts val="600"/>
              </a:spcAft>
              <a:buFont typeface="Wingdings" panose="05000000000000000000" pitchFamily="2" charset="2"/>
              <a:buChar char="l"/>
            </a:pPr>
            <a:r>
              <a:rPr lang="en-US" altLang="zh-CN" sz="2000" dirty="0">
                <a:solidFill>
                  <a:srgbClr val="000000"/>
                </a:solidFill>
                <a:latin typeface="Arial" panose="020B0604020202020204" pitchFamily="34" charset="0"/>
                <a:ea typeface="Calibri" panose="020F0502020204030204" pitchFamily="34" charset="0"/>
                <a:cs typeface="Arial" panose="020B0604020202020204" pitchFamily="34" charset="0"/>
              </a:rPr>
              <a:t>An amplitude of </a:t>
            </a:r>
            <a:r>
              <a:rPr lang="en-US" altLang="zh-CN" sz="2000" b="1" dirty="0">
                <a:solidFill>
                  <a:srgbClr val="00B0F0"/>
                </a:solidFill>
                <a:latin typeface="Arial" panose="020B0604020202020204" pitchFamily="34" charset="0"/>
                <a:ea typeface="Calibri" panose="020F0502020204030204" pitchFamily="34" charset="0"/>
                <a:cs typeface="Arial" panose="020B0604020202020204" pitchFamily="34" charset="0"/>
              </a:rPr>
              <a:t>+2</a:t>
            </a:r>
            <a:r>
              <a:rPr lang="en-US" altLang="zh-CN" sz="2000" dirty="0">
                <a:latin typeface="Arial" panose="020B0604020202020204" pitchFamily="34" charset="0"/>
                <a:ea typeface="Calibri" panose="020F0502020204030204" pitchFamily="34" charset="0"/>
                <a:cs typeface="Arial" panose="020B0604020202020204" pitchFamily="34" charset="0"/>
              </a:rPr>
              <a:t> standard deviation</a:t>
            </a:r>
            <a:r>
              <a:rPr lang="en-US" altLang="zh-CN" sz="2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altLang="zh-CN" sz="2000" dirty="0">
                <a:latin typeface="Arial" panose="020B0604020202020204" pitchFamily="34" charset="0"/>
                <a:ea typeface="Calibri" panose="020F0502020204030204" pitchFamily="34" charset="0"/>
                <a:cs typeface="Arial" panose="020B0604020202020204" pitchFamily="34" charset="0"/>
              </a:rPr>
              <a:t>of the IPO trend is projected to </a:t>
            </a:r>
            <a:r>
              <a:rPr lang="en-US" altLang="zh-CN" sz="2000" b="1" dirty="0">
                <a:solidFill>
                  <a:srgbClr val="00B0F0"/>
                </a:solidFill>
                <a:latin typeface="Arial" panose="020B0604020202020204" pitchFamily="34" charset="0"/>
                <a:ea typeface="Calibri" panose="020F0502020204030204" pitchFamily="34" charset="0"/>
                <a:cs typeface="Arial" panose="020B0604020202020204" pitchFamily="34" charset="0"/>
              </a:rPr>
              <a:t>weaken </a:t>
            </a:r>
            <a:r>
              <a:rPr lang="en-US" altLang="zh-CN" sz="2000" dirty="0">
                <a:latin typeface="Arial" panose="020B0604020202020204" pitchFamily="34" charset="0"/>
                <a:ea typeface="Calibri" panose="020F0502020204030204" pitchFamily="34" charset="0"/>
                <a:cs typeface="Arial" panose="020B0604020202020204" pitchFamily="34" charset="0"/>
              </a:rPr>
              <a:t>the externally forced decrease  in surface soil moisture by nearly </a:t>
            </a:r>
            <a:r>
              <a:rPr lang="en-US" altLang="zh-CN" sz="2000" b="1" dirty="0">
                <a:solidFill>
                  <a:srgbClr val="00B0F0"/>
                </a:solidFill>
                <a:latin typeface="Arial" panose="020B0604020202020204" pitchFamily="34" charset="0"/>
                <a:ea typeface="Calibri" panose="020F0502020204030204" pitchFamily="34" charset="0"/>
                <a:cs typeface="Arial" panose="020B0604020202020204" pitchFamily="34" charset="0"/>
              </a:rPr>
              <a:t>60%</a:t>
            </a:r>
            <a:r>
              <a:rPr lang="en-US" altLang="zh-CN" sz="2000" dirty="0">
                <a:latin typeface="Arial" panose="020B0604020202020204" pitchFamily="34" charset="0"/>
                <a:ea typeface="Calibri" panose="020F0502020204030204" pitchFamily="34" charset="0"/>
                <a:cs typeface="Arial" panose="020B0604020202020204" pitchFamily="34" charset="0"/>
              </a:rPr>
              <a:t> in near-term</a:t>
            </a:r>
            <a:endParaRPr lang="en-US" altLang="zh-CN" sz="2000" b="1"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 name="灯片编号占位符 7">
            <a:extLst>
              <a:ext uri="{FF2B5EF4-FFF2-40B4-BE49-F238E27FC236}">
                <a16:creationId xmlns:a16="http://schemas.microsoft.com/office/drawing/2014/main" id="{6DEEBA34-F79B-3722-9EC8-9F2849D8E2D2}"/>
              </a:ext>
            </a:extLst>
          </p:cNvPr>
          <p:cNvSpPr>
            <a:spLocks noGrp="1"/>
          </p:cNvSpPr>
          <p:nvPr>
            <p:ph type="sldNum" sz="quarter" idx="12"/>
          </p:nvPr>
        </p:nvSpPr>
        <p:spPr/>
        <p:txBody>
          <a:bodyPr/>
          <a:lstStyle/>
          <a:p>
            <a:fld id="{F8EC526F-2DCB-4892-9659-E6410229B226}" type="slidenum">
              <a:rPr lang="zh-CN" altLang="en-US" smtClean="0"/>
              <a:t>8</a:t>
            </a:fld>
            <a:endParaRPr lang="zh-CN" altLang="en-US"/>
          </a:p>
        </p:txBody>
      </p:sp>
      <p:sp>
        <p:nvSpPr>
          <p:cNvPr id="4" name="矩形 3">
            <a:extLst>
              <a:ext uri="{FF2B5EF4-FFF2-40B4-BE49-F238E27FC236}">
                <a16:creationId xmlns:a16="http://schemas.microsoft.com/office/drawing/2014/main" id="{D3E933B2-211E-8B27-CDE5-A7D2BBD9BE0A}"/>
              </a:ext>
            </a:extLst>
          </p:cNvPr>
          <p:cNvSpPr/>
          <p:nvPr/>
        </p:nvSpPr>
        <p:spPr>
          <a:xfrm>
            <a:off x="2013857" y="3243944"/>
            <a:ext cx="435428" cy="892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79914AF-2149-C167-2A22-001634727C5E}"/>
              </a:ext>
            </a:extLst>
          </p:cNvPr>
          <p:cNvSpPr/>
          <p:nvPr/>
        </p:nvSpPr>
        <p:spPr>
          <a:xfrm>
            <a:off x="3428996" y="2917373"/>
            <a:ext cx="435428" cy="892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93B2290-532E-6B40-E993-C6E69239DFD8}"/>
              </a:ext>
            </a:extLst>
          </p:cNvPr>
          <p:cNvSpPr/>
          <p:nvPr/>
        </p:nvSpPr>
        <p:spPr>
          <a:xfrm>
            <a:off x="4844140" y="2895602"/>
            <a:ext cx="435428" cy="140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E7C39F2-9910-0F76-60A4-54587365D22B}"/>
              </a:ext>
            </a:extLst>
          </p:cNvPr>
          <p:cNvSpPr/>
          <p:nvPr/>
        </p:nvSpPr>
        <p:spPr>
          <a:xfrm>
            <a:off x="1306286" y="3135088"/>
            <a:ext cx="348343" cy="6749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10C06AD-F600-8B30-8E83-16548DF054D8}"/>
              </a:ext>
            </a:extLst>
          </p:cNvPr>
          <p:cNvSpPr/>
          <p:nvPr/>
        </p:nvSpPr>
        <p:spPr>
          <a:xfrm>
            <a:off x="2710545" y="2906488"/>
            <a:ext cx="348343" cy="6749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21EAE93-E66F-A6CA-3DE4-E2808E386364}"/>
              </a:ext>
            </a:extLst>
          </p:cNvPr>
          <p:cNvSpPr/>
          <p:nvPr/>
        </p:nvSpPr>
        <p:spPr>
          <a:xfrm>
            <a:off x="4125685" y="2786743"/>
            <a:ext cx="348343" cy="1001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DC93EE9A-F848-7D32-66FD-75EC73C863F7}"/>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What we have done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sp>
        <p:nvSpPr>
          <p:cNvPr id="15" name="文本框 14">
            <a:extLst>
              <a:ext uri="{FF2B5EF4-FFF2-40B4-BE49-F238E27FC236}">
                <a16:creationId xmlns:a16="http://schemas.microsoft.com/office/drawing/2014/main" id="{1054220F-80E1-80B5-29E7-3B7211284A70}"/>
              </a:ext>
            </a:extLst>
          </p:cNvPr>
          <p:cNvSpPr txBox="1"/>
          <p:nvPr/>
        </p:nvSpPr>
        <p:spPr>
          <a:xfrm>
            <a:off x="795750" y="1359620"/>
            <a:ext cx="4962984" cy="338554"/>
          </a:xfrm>
          <a:prstGeom prst="rect">
            <a:avLst/>
          </a:prstGeom>
          <a:solidFill>
            <a:schemeClr val="bg1"/>
          </a:solidFill>
        </p:spPr>
        <p:txBody>
          <a:bodyPr wrap="square" rtlCol="0">
            <a:spAutoFit/>
          </a:bodyPr>
          <a:lstStyle/>
          <a:p>
            <a:pPr algn="ctr">
              <a:spcBef>
                <a:spcPts val="600"/>
              </a:spcBef>
              <a:spcAft>
                <a:spcPts val="600"/>
              </a:spcAft>
            </a:pPr>
            <a:r>
              <a:rPr lang="en-US" altLang="zh-CN" sz="1600" dirty="0">
                <a:solidFill>
                  <a:srgbClr val="0070C0"/>
                </a:solidFill>
                <a:latin typeface="Arial" panose="020B0604020202020204" pitchFamily="34" charset="0"/>
                <a:ea typeface="Calibri" panose="020F0502020204030204" pitchFamily="34" charset="0"/>
                <a:cs typeface="Arial" panose="020B0604020202020204" pitchFamily="34" charset="0"/>
              </a:rPr>
              <a:t>Soil moisture trends during 2021-2040</a:t>
            </a:r>
          </a:p>
        </p:txBody>
      </p:sp>
      <p:sp>
        <p:nvSpPr>
          <p:cNvPr id="18" name="文本框 17">
            <a:extLst>
              <a:ext uri="{FF2B5EF4-FFF2-40B4-BE49-F238E27FC236}">
                <a16:creationId xmlns:a16="http://schemas.microsoft.com/office/drawing/2014/main" id="{E3E1D061-4C5F-E73C-2D6A-C86D1FE9DDEE}"/>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266687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a:extLst>
              <a:ext uri="{FF2B5EF4-FFF2-40B4-BE49-F238E27FC236}">
                <a16:creationId xmlns:a16="http://schemas.microsoft.com/office/drawing/2014/main" id="{6DEEBA34-F79B-3722-9EC8-9F2849D8E2D2}"/>
              </a:ext>
            </a:extLst>
          </p:cNvPr>
          <p:cNvSpPr>
            <a:spLocks noGrp="1"/>
          </p:cNvSpPr>
          <p:nvPr>
            <p:ph type="sldNum" sz="quarter" idx="12"/>
          </p:nvPr>
        </p:nvSpPr>
        <p:spPr/>
        <p:txBody>
          <a:bodyPr/>
          <a:lstStyle/>
          <a:p>
            <a:fld id="{F8EC526F-2DCB-4892-9659-E6410229B226}" type="slidenum">
              <a:rPr lang="zh-CN" altLang="en-US" smtClean="0"/>
              <a:t>9</a:t>
            </a:fld>
            <a:endParaRPr lang="zh-CN" altLang="en-US"/>
          </a:p>
        </p:txBody>
      </p:sp>
      <p:sp>
        <p:nvSpPr>
          <p:cNvPr id="14" name="文本框 13">
            <a:extLst>
              <a:ext uri="{FF2B5EF4-FFF2-40B4-BE49-F238E27FC236}">
                <a16:creationId xmlns:a16="http://schemas.microsoft.com/office/drawing/2014/main" id="{DC93EE9A-F848-7D32-66FD-75EC73C863F7}"/>
              </a:ext>
            </a:extLst>
          </p:cNvPr>
          <p:cNvSpPr txBox="1"/>
          <p:nvPr/>
        </p:nvSpPr>
        <p:spPr>
          <a:xfrm>
            <a:off x="360781" y="195364"/>
            <a:ext cx="10045962" cy="584775"/>
          </a:xfrm>
          <a:prstGeom prst="rect">
            <a:avLst/>
          </a:prstGeom>
          <a:noFill/>
        </p:spPr>
        <p:txBody>
          <a:bodyPr wrap="square" rtlCol="0">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What we have done ?</a:t>
            </a:r>
            <a:endParaRPr lang="zh-CN" altLang="en-US" sz="3200" b="1" dirty="0">
              <a:latin typeface="Calibri" panose="020F0502020204030204" pitchFamily="34" charset="0"/>
              <a:ea typeface="微软雅黑" panose="020B0503020204020204" charset="-122"/>
              <a:cs typeface="Calibri" panose="020F0502020204030204" pitchFamily="34" charset="0"/>
            </a:endParaRPr>
          </a:p>
        </p:txBody>
      </p:sp>
      <p:pic>
        <p:nvPicPr>
          <p:cNvPr id="17" name="图片 16" descr="图形用户界面, 文本, 应用程序, 电子邮件&#10;&#10;描述已自动生成">
            <a:extLst>
              <a:ext uri="{FF2B5EF4-FFF2-40B4-BE49-F238E27FC236}">
                <a16:creationId xmlns:a16="http://schemas.microsoft.com/office/drawing/2014/main" id="{639F8676-C012-2291-5F7E-DFE54C6B1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941" y="1111157"/>
            <a:ext cx="8426118" cy="4635686"/>
          </a:xfrm>
          <a:prstGeom prst="rect">
            <a:avLst/>
          </a:prstGeom>
        </p:spPr>
      </p:pic>
      <p:sp>
        <p:nvSpPr>
          <p:cNvPr id="2" name="文本框 1">
            <a:extLst>
              <a:ext uri="{FF2B5EF4-FFF2-40B4-BE49-F238E27FC236}">
                <a16:creationId xmlns:a16="http://schemas.microsoft.com/office/drawing/2014/main" id="{87F2D3C3-0BD6-B80D-FB2E-E3F287B5C614}"/>
              </a:ext>
            </a:extLst>
          </p:cNvPr>
          <p:cNvSpPr txBox="1"/>
          <p:nvPr/>
        </p:nvSpPr>
        <p:spPr>
          <a:xfrm>
            <a:off x="521413" y="6370247"/>
            <a:ext cx="6097712" cy="338554"/>
          </a:xfrm>
          <a:prstGeom prst="rect">
            <a:avLst/>
          </a:prstGeom>
          <a:noFill/>
        </p:spPr>
        <p:txBody>
          <a:bodyPr wrap="square">
            <a:spAutoFit/>
          </a:bodyPr>
          <a:lstStyle/>
          <a:p>
            <a:r>
              <a:rPr lang="en-US" altLang="zh-CN" sz="1600" b="1"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IAP</a:t>
            </a:r>
            <a:r>
              <a:rPr lang="en-US"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r>
              <a:rPr lang="en-US" altLang="zh-CN" sz="12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Institute of Atmospheric Physics, Chinese Academy of Sciences</a:t>
            </a:r>
            <a:endParaRPr lang="en-GB" altLang="zh-CN" sz="16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379984568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1480</TotalTime>
  <Words>1112</Words>
  <Application>Microsoft Office PowerPoint</Application>
  <PresentationFormat>宽屏</PresentationFormat>
  <Paragraphs>104</Paragraphs>
  <Slides>12</Slides>
  <Notes>11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12</vt:i4>
      </vt:variant>
    </vt:vector>
  </HeadingPairs>
  <TitlesOfParts>
    <vt:vector size="21" baseType="lpstr">
      <vt:lpstr>HardingText-Regular</vt:lpstr>
      <vt:lpstr>LindeDaxPowerPoint</vt:lpstr>
      <vt:lpstr>等线</vt:lpstr>
      <vt:lpstr>等线 Light</vt:lpstr>
      <vt:lpstr>微软雅黑</vt:lpstr>
      <vt:lpstr>Arial</vt:lpstr>
      <vt:lpstr>Calibri</vt:lpstr>
      <vt:lpstr>Wingdings</vt:lpstr>
      <vt:lpstr>Office 主题​​</vt:lpstr>
      <vt:lpstr>Agricultural drought over water-scarce Central Asia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Headline Second Headline</dc:title>
  <dc:creator>Jiang Jie</dc:creator>
  <cp:lastModifiedBy>Jie Jiang</cp:lastModifiedBy>
  <cp:revision>41</cp:revision>
  <dcterms:created xsi:type="dcterms:W3CDTF">2023-04-13T03:05:05Z</dcterms:created>
  <dcterms:modified xsi:type="dcterms:W3CDTF">2024-04-24T11:47:19Z</dcterms:modified>
</cp:coreProperties>
</file>