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61" r:id="rId2"/>
  </p:sldMasterIdLst>
  <p:notesMasterIdLst>
    <p:notesMasterId r:id="rId19"/>
  </p:notesMasterIdLst>
  <p:sldIdLst>
    <p:sldId id="703" r:id="rId3"/>
    <p:sldId id="410" r:id="rId4"/>
    <p:sldId id="412" r:id="rId5"/>
    <p:sldId id="791" r:id="rId6"/>
    <p:sldId id="418" r:id="rId7"/>
    <p:sldId id="419" r:id="rId8"/>
    <p:sldId id="785" r:id="rId9"/>
    <p:sldId id="786" r:id="rId10"/>
    <p:sldId id="784" r:id="rId11"/>
    <p:sldId id="790" r:id="rId12"/>
    <p:sldId id="789" r:id="rId13"/>
    <p:sldId id="787" r:id="rId14"/>
    <p:sldId id="788" r:id="rId15"/>
    <p:sldId id="792" r:id="rId16"/>
    <p:sldId id="778" r:id="rId17"/>
    <p:sldId id="759"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FD5E9"/>
    <a:srgbClr val="0829A9"/>
    <a:srgbClr val="92D050"/>
    <a:srgbClr val="00FF00"/>
    <a:srgbClr val="E9EB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E7FB388-41BA-8D46-ADEE-C45B8D40FF80}" v="57" dt="2022-07-23T15:44:20.73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896"/>
    <p:restoredTop sz="84218"/>
  </p:normalViewPr>
  <p:slideViewPr>
    <p:cSldViewPr snapToGrid="0" snapToObjects="1">
      <p:cViewPr varScale="1">
        <p:scale>
          <a:sx n="96" d="100"/>
          <a:sy n="96" d="100"/>
        </p:scale>
        <p:origin x="176" y="3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microsoft.com/office/2016/11/relationships/changesInfo" Target="changesInfos/changesInfo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Xie, Shaocheng" userId="b92f5369-f3db-447b-9b48-c8ca994cf226" providerId="ADAL" clId="{C76A9F73-73A6-594D-B29D-F0C42A7B7496}"/>
    <pc:docChg chg="undo custSel addSld delSld modSld">
      <pc:chgData name="Xie, Shaocheng" userId="b92f5369-f3db-447b-9b48-c8ca994cf226" providerId="ADAL" clId="{C76A9F73-73A6-594D-B29D-F0C42A7B7496}" dt="2021-04-21T13:32:11.490" v="4552" actId="1076"/>
      <pc:docMkLst>
        <pc:docMk/>
      </pc:docMkLst>
      <pc:sldChg chg="del">
        <pc:chgData name="Xie, Shaocheng" userId="b92f5369-f3db-447b-9b48-c8ca994cf226" providerId="ADAL" clId="{C76A9F73-73A6-594D-B29D-F0C42A7B7496}" dt="2021-04-21T04:15:31.837" v="1590" actId="2696"/>
        <pc:sldMkLst>
          <pc:docMk/>
          <pc:sldMk cId="209499257" sldId="389"/>
        </pc:sldMkLst>
      </pc:sldChg>
      <pc:sldChg chg="del">
        <pc:chgData name="Xie, Shaocheng" userId="b92f5369-f3db-447b-9b48-c8ca994cf226" providerId="ADAL" clId="{C76A9F73-73A6-594D-B29D-F0C42A7B7496}" dt="2021-04-21T04:15:31.837" v="1590" actId="2696"/>
        <pc:sldMkLst>
          <pc:docMk/>
          <pc:sldMk cId="3867191586" sldId="410"/>
        </pc:sldMkLst>
      </pc:sldChg>
      <pc:sldChg chg="del">
        <pc:chgData name="Xie, Shaocheng" userId="b92f5369-f3db-447b-9b48-c8ca994cf226" providerId="ADAL" clId="{C76A9F73-73A6-594D-B29D-F0C42A7B7496}" dt="2021-04-21T04:15:31.837" v="1590" actId="2696"/>
        <pc:sldMkLst>
          <pc:docMk/>
          <pc:sldMk cId="266728699" sldId="412"/>
        </pc:sldMkLst>
      </pc:sldChg>
      <pc:sldChg chg="del">
        <pc:chgData name="Xie, Shaocheng" userId="b92f5369-f3db-447b-9b48-c8ca994cf226" providerId="ADAL" clId="{C76A9F73-73A6-594D-B29D-F0C42A7B7496}" dt="2021-04-21T04:15:31.837" v="1590" actId="2696"/>
        <pc:sldMkLst>
          <pc:docMk/>
          <pc:sldMk cId="1057332250" sldId="418"/>
        </pc:sldMkLst>
      </pc:sldChg>
      <pc:sldChg chg="del">
        <pc:chgData name="Xie, Shaocheng" userId="b92f5369-f3db-447b-9b48-c8ca994cf226" providerId="ADAL" clId="{C76A9F73-73A6-594D-B29D-F0C42A7B7496}" dt="2021-04-21T04:15:31.837" v="1590" actId="2696"/>
        <pc:sldMkLst>
          <pc:docMk/>
          <pc:sldMk cId="352751014" sldId="419"/>
        </pc:sldMkLst>
      </pc:sldChg>
      <pc:sldChg chg="del">
        <pc:chgData name="Xie, Shaocheng" userId="b92f5369-f3db-447b-9b48-c8ca994cf226" providerId="ADAL" clId="{C76A9F73-73A6-594D-B29D-F0C42A7B7496}" dt="2021-04-21T04:15:31.837" v="1590" actId="2696"/>
        <pc:sldMkLst>
          <pc:docMk/>
          <pc:sldMk cId="2499345320" sldId="421"/>
        </pc:sldMkLst>
      </pc:sldChg>
      <pc:sldChg chg="del">
        <pc:chgData name="Xie, Shaocheng" userId="b92f5369-f3db-447b-9b48-c8ca994cf226" providerId="ADAL" clId="{C76A9F73-73A6-594D-B29D-F0C42A7B7496}" dt="2021-04-21T04:15:31.837" v="1590" actId="2696"/>
        <pc:sldMkLst>
          <pc:docMk/>
          <pc:sldMk cId="2650698260" sldId="658"/>
        </pc:sldMkLst>
      </pc:sldChg>
      <pc:sldChg chg="del">
        <pc:chgData name="Xie, Shaocheng" userId="b92f5369-f3db-447b-9b48-c8ca994cf226" providerId="ADAL" clId="{C76A9F73-73A6-594D-B29D-F0C42A7B7496}" dt="2021-04-21T04:15:31.837" v="1590" actId="2696"/>
        <pc:sldMkLst>
          <pc:docMk/>
          <pc:sldMk cId="234286548" sldId="681"/>
        </pc:sldMkLst>
      </pc:sldChg>
      <pc:sldChg chg="del">
        <pc:chgData name="Xie, Shaocheng" userId="b92f5369-f3db-447b-9b48-c8ca994cf226" providerId="ADAL" clId="{C76A9F73-73A6-594D-B29D-F0C42A7B7496}" dt="2021-04-21T04:15:31.837" v="1590" actId="2696"/>
        <pc:sldMkLst>
          <pc:docMk/>
          <pc:sldMk cId="797472835" sldId="710"/>
        </pc:sldMkLst>
      </pc:sldChg>
      <pc:sldChg chg="addSp delSp modSp mod delAnim modAnim">
        <pc:chgData name="Xie, Shaocheng" userId="b92f5369-f3db-447b-9b48-c8ca994cf226" providerId="ADAL" clId="{C76A9F73-73A6-594D-B29D-F0C42A7B7496}" dt="2021-04-21T13:31:01.703" v="4533" actId="20577"/>
        <pc:sldMkLst>
          <pc:docMk/>
          <pc:sldMk cId="2989850469" sldId="740"/>
        </pc:sldMkLst>
        <pc:spChg chg="mod">
          <ac:chgData name="Xie, Shaocheng" userId="b92f5369-f3db-447b-9b48-c8ca994cf226" providerId="ADAL" clId="{C76A9F73-73A6-594D-B29D-F0C42A7B7496}" dt="2021-04-21T13:28:02.715" v="4437" actId="1076"/>
          <ac:spMkLst>
            <pc:docMk/>
            <pc:sldMk cId="2989850469" sldId="740"/>
            <ac:spMk id="3" creationId="{E69767AA-9669-EC47-B8F9-BD292ACAD870}"/>
          </ac:spMkLst>
        </pc:spChg>
        <pc:spChg chg="mod">
          <ac:chgData name="Xie, Shaocheng" userId="b92f5369-f3db-447b-9b48-c8ca994cf226" providerId="ADAL" clId="{C76A9F73-73A6-594D-B29D-F0C42A7B7496}" dt="2021-04-21T13:26:17.820" v="4302" actId="1076"/>
          <ac:spMkLst>
            <pc:docMk/>
            <pc:sldMk cId="2989850469" sldId="740"/>
            <ac:spMk id="4" creationId="{D3DC6496-72C8-C44E-BB37-AD8B15BA103F}"/>
          </ac:spMkLst>
        </pc:spChg>
        <pc:spChg chg="mod">
          <ac:chgData name="Xie, Shaocheng" userId="b92f5369-f3db-447b-9b48-c8ca994cf226" providerId="ADAL" clId="{C76A9F73-73A6-594D-B29D-F0C42A7B7496}" dt="2021-04-21T13:26:22.130" v="4303" actId="1076"/>
          <ac:spMkLst>
            <pc:docMk/>
            <pc:sldMk cId="2989850469" sldId="740"/>
            <ac:spMk id="5" creationId="{5985D65D-7D0F-8F4A-8368-43AD751D840A}"/>
          </ac:spMkLst>
        </pc:spChg>
        <pc:spChg chg="del">
          <ac:chgData name="Xie, Shaocheng" userId="b92f5369-f3db-447b-9b48-c8ca994cf226" providerId="ADAL" clId="{C76A9F73-73A6-594D-B29D-F0C42A7B7496}" dt="2021-04-21T04:15:59.834" v="1591" actId="21"/>
          <ac:spMkLst>
            <pc:docMk/>
            <pc:sldMk cId="2989850469" sldId="740"/>
            <ac:spMk id="6" creationId="{E0F99A4D-CB7B-8C4F-8120-2663D37B4EB5}"/>
          </ac:spMkLst>
        </pc:spChg>
        <pc:spChg chg="del mod">
          <ac:chgData name="Xie, Shaocheng" userId="b92f5369-f3db-447b-9b48-c8ca994cf226" providerId="ADAL" clId="{C76A9F73-73A6-594D-B29D-F0C42A7B7496}" dt="2021-04-21T13:01:08.814" v="3277" actId="478"/>
          <ac:spMkLst>
            <pc:docMk/>
            <pc:sldMk cId="2989850469" sldId="740"/>
            <ac:spMk id="7" creationId="{BD8F30E0-E120-B441-AEF6-8A582B67D626}"/>
          </ac:spMkLst>
        </pc:spChg>
        <pc:spChg chg="add del mod">
          <ac:chgData name="Xie, Shaocheng" userId="b92f5369-f3db-447b-9b48-c8ca994cf226" providerId="ADAL" clId="{C76A9F73-73A6-594D-B29D-F0C42A7B7496}" dt="2021-04-21T13:01:06.748" v="3276" actId="478"/>
          <ac:spMkLst>
            <pc:docMk/>
            <pc:sldMk cId="2989850469" sldId="740"/>
            <ac:spMk id="8" creationId="{7CFB4C8B-FED4-454A-8676-EBF0C0C8FEE9}"/>
          </ac:spMkLst>
        </pc:spChg>
        <pc:spChg chg="add del mod">
          <ac:chgData name="Xie, Shaocheng" userId="b92f5369-f3db-447b-9b48-c8ca994cf226" providerId="ADAL" clId="{C76A9F73-73A6-594D-B29D-F0C42A7B7496}" dt="2021-04-21T13:01:06.748" v="3276" actId="478"/>
          <ac:spMkLst>
            <pc:docMk/>
            <pc:sldMk cId="2989850469" sldId="740"/>
            <ac:spMk id="9" creationId="{9982CBBB-B6F2-E34F-BA3A-514400D06B96}"/>
          </ac:spMkLst>
        </pc:spChg>
        <pc:spChg chg="add mod">
          <ac:chgData name="Xie, Shaocheng" userId="b92f5369-f3db-447b-9b48-c8ca994cf226" providerId="ADAL" clId="{C76A9F73-73A6-594D-B29D-F0C42A7B7496}" dt="2021-04-21T13:30:29.541" v="4508" actId="20577"/>
          <ac:spMkLst>
            <pc:docMk/>
            <pc:sldMk cId="2989850469" sldId="740"/>
            <ac:spMk id="10" creationId="{5C1A2F0F-F72E-194E-8DC5-A979D9782A81}"/>
          </ac:spMkLst>
        </pc:spChg>
        <pc:spChg chg="add mod">
          <ac:chgData name="Xie, Shaocheng" userId="b92f5369-f3db-447b-9b48-c8ca994cf226" providerId="ADAL" clId="{C76A9F73-73A6-594D-B29D-F0C42A7B7496}" dt="2021-04-21T13:31:01.703" v="4533" actId="20577"/>
          <ac:spMkLst>
            <pc:docMk/>
            <pc:sldMk cId="2989850469" sldId="740"/>
            <ac:spMk id="11" creationId="{CEDB7D3E-50C6-2C4C-9976-26C16F85B79E}"/>
          </ac:spMkLst>
        </pc:spChg>
      </pc:sldChg>
      <pc:sldChg chg="modSp mod">
        <pc:chgData name="Xie, Shaocheng" userId="b92f5369-f3db-447b-9b48-c8ca994cf226" providerId="ADAL" clId="{C76A9F73-73A6-594D-B29D-F0C42A7B7496}" dt="2021-04-21T03:14:50.232" v="477" actId="20577"/>
        <pc:sldMkLst>
          <pc:docMk/>
          <pc:sldMk cId="746504895" sldId="743"/>
        </pc:sldMkLst>
        <pc:spChg chg="mod">
          <ac:chgData name="Xie, Shaocheng" userId="b92f5369-f3db-447b-9b48-c8ca994cf226" providerId="ADAL" clId="{C76A9F73-73A6-594D-B29D-F0C42A7B7496}" dt="2021-04-21T03:14:50.232" v="477" actId="20577"/>
          <ac:spMkLst>
            <pc:docMk/>
            <pc:sldMk cId="746504895" sldId="743"/>
            <ac:spMk id="12" creationId="{B2A74A19-44F6-9C4B-8C1F-021EB175C886}"/>
          </ac:spMkLst>
        </pc:spChg>
      </pc:sldChg>
      <pc:sldChg chg="modSp add del mod">
        <pc:chgData name="Xie, Shaocheng" userId="b92f5369-f3db-447b-9b48-c8ca994cf226" providerId="ADAL" clId="{C76A9F73-73A6-594D-B29D-F0C42A7B7496}" dt="2021-04-21T11:48:11.398" v="1783" actId="2696"/>
        <pc:sldMkLst>
          <pc:docMk/>
          <pc:sldMk cId="2375580129" sldId="745"/>
        </pc:sldMkLst>
        <pc:spChg chg="mod">
          <ac:chgData name="Xie, Shaocheng" userId="b92f5369-f3db-447b-9b48-c8ca994cf226" providerId="ADAL" clId="{C76A9F73-73A6-594D-B29D-F0C42A7B7496}" dt="2021-04-21T11:46:06.436" v="1778" actId="20577"/>
          <ac:spMkLst>
            <pc:docMk/>
            <pc:sldMk cId="2375580129" sldId="745"/>
            <ac:spMk id="6" creationId="{A0D04489-ED7A-4246-9DF6-3992DE10F8FD}"/>
          </ac:spMkLst>
        </pc:spChg>
      </pc:sldChg>
      <pc:sldChg chg="del">
        <pc:chgData name="Xie, Shaocheng" userId="b92f5369-f3db-447b-9b48-c8ca994cf226" providerId="ADAL" clId="{C76A9F73-73A6-594D-B29D-F0C42A7B7496}" dt="2021-04-21T04:15:31.837" v="1590" actId="2696"/>
        <pc:sldMkLst>
          <pc:docMk/>
          <pc:sldMk cId="609378443" sldId="758"/>
        </pc:sldMkLst>
      </pc:sldChg>
      <pc:sldChg chg="del">
        <pc:chgData name="Xie, Shaocheng" userId="b92f5369-f3db-447b-9b48-c8ca994cf226" providerId="ADAL" clId="{C76A9F73-73A6-594D-B29D-F0C42A7B7496}" dt="2021-04-21T04:15:31.837" v="1590" actId="2696"/>
        <pc:sldMkLst>
          <pc:docMk/>
          <pc:sldMk cId="904148856" sldId="759"/>
        </pc:sldMkLst>
      </pc:sldChg>
      <pc:sldChg chg="del">
        <pc:chgData name="Xie, Shaocheng" userId="b92f5369-f3db-447b-9b48-c8ca994cf226" providerId="ADAL" clId="{C76A9F73-73A6-594D-B29D-F0C42A7B7496}" dt="2021-04-21T04:15:31.837" v="1590" actId="2696"/>
        <pc:sldMkLst>
          <pc:docMk/>
          <pc:sldMk cId="46034781" sldId="761"/>
        </pc:sldMkLst>
      </pc:sldChg>
      <pc:sldChg chg="modSp mod modNotesTx">
        <pc:chgData name="Xie, Shaocheng" userId="b92f5369-f3db-447b-9b48-c8ca994cf226" providerId="ADAL" clId="{C76A9F73-73A6-594D-B29D-F0C42A7B7496}" dt="2021-04-21T11:53:38.232" v="1901" actId="20577"/>
        <pc:sldMkLst>
          <pc:docMk/>
          <pc:sldMk cId="1204475526" sldId="763"/>
        </pc:sldMkLst>
        <pc:spChg chg="mod">
          <ac:chgData name="Xie, Shaocheng" userId="b92f5369-f3db-447b-9b48-c8ca994cf226" providerId="ADAL" clId="{C76A9F73-73A6-594D-B29D-F0C42A7B7496}" dt="2021-04-21T11:52:54.411" v="1875" actId="1076"/>
          <ac:spMkLst>
            <pc:docMk/>
            <pc:sldMk cId="1204475526" sldId="763"/>
            <ac:spMk id="7" creationId="{0C27D882-7AFC-3942-AB2E-76BB5BFE2AF8}"/>
          </ac:spMkLst>
        </pc:spChg>
        <pc:spChg chg="mod">
          <ac:chgData name="Xie, Shaocheng" userId="b92f5369-f3db-447b-9b48-c8ca994cf226" providerId="ADAL" clId="{C76A9F73-73A6-594D-B29D-F0C42A7B7496}" dt="2021-04-21T11:52:12.067" v="1872" actId="179"/>
          <ac:spMkLst>
            <pc:docMk/>
            <pc:sldMk cId="1204475526" sldId="763"/>
            <ac:spMk id="10" creationId="{4CE4B5EA-3C61-DC4D-B3AF-FC6BEE473302}"/>
          </ac:spMkLst>
        </pc:spChg>
        <pc:spChg chg="mod">
          <ac:chgData name="Xie, Shaocheng" userId="b92f5369-f3db-447b-9b48-c8ca994cf226" providerId="ADAL" clId="{C76A9F73-73A6-594D-B29D-F0C42A7B7496}" dt="2021-04-21T11:52:23.991" v="1874" actId="179"/>
          <ac:spMkLst>
            <pc:docMk/>
            <pc:sldMk cId="1204475526" sldId="763"/>
            <ac:spMk id="38" creationId="{494F01F6-2792-2B46-B2BC-9D4A8411F9C0}"/>
          </ac:spMkLst>
        </pc:spChg>
        <pc:cxnChg chg="mod">
          <ac:chgData name="Xie, Shaocheng" userId="b92f5369-f3db-447b-9b48-c8ca994cf226" providerId="ADAL" clId="{C76A9F73-73A6-594D-B29D-F0C42A7B7496}" dt="2021-04-21T11:52:12.067" v="1872" actId="179"/>
          <ac:cxnSpMkLst>
            <pc:docMk/>
            <pc:sldMk cId="1204475526" sldId="763"/>
            <ac:cxnSpMk id="6" creationId="{36209C1A-34B7-0A49-A4AE-C00A765B340C}"/>
          </ac:cxnSpMkLst>
        </pc:cxnChg>
        <pc:cxnChg chg="mod">
          <ac:chgData name="Xie, Shaocheng" userId="b92f5369-f3db-447b-9b48-c8ca994cf226" providerId="ADAL" clId="{C76A9F73-73A6-594D-B29D-F0C42A7B7496}" dt="2021-04-21T11:52:12.067" v="1872" actId="179"/>
          <ac:cxnSpMkLst>
            <pc:docMk/>
            <pc:sldMk cId="1204475526" sldId="763"/>
            <ac:cxnSpMk id="23" creationId="{9412C1FF-F629-9345-A509-E29A57A4D032}"/>
          </ac:cxnSpMkLst>
        </pc:cxnChg>
      </pc:sldChg>
      <pc:sldChg chg="addSp delSp modSp mod">
        <pc:chgData name="Xie, Shaocheng" userId="b92f5369-f3db-447b-9b48-c8ca994cf226" providerId="ADAL" clId="{C76A9F73-73A6-594D-B29D-F0C42A7B7496}" dt="2021-04-21T12:00:29.280" v="1972" actId="1076"/>
        <pc:sldMkLst>
          <pc:docMk/>
          <pc:sldMk cId="1513832957" sldId="764"/>
        </pc:sldMkLst>
        <pc:spChg chg="del">
          <ac:chgData name="Xie, Shaocheng" userId="b92f5369-f3db-447b-9b48-c8ca994cf226" providerId="ADAL" clId="{C76A9F73-73A6-594D-B29D-F0C42A7B7496}" dt="2021-04-21T11:55:51.290" v="1910" actId="21"/>
          <ac:spMkLst>
            <pc:docMk/>
            <pc:sldMk cId="1513832957" sldId="764"/>
            <ac:spMk id="13" creationId="{7E6F43E4-CF43-9D45-A1DE-B46976D923A6}"/>
          </ac:spMkLst>
        </pc:spChg>
        <pc:spChg chg="add mod">
          <ac:chgData name="Xie, Shaocheng" userId="b92f5369-f3db-447b-9b48-c8ca994cf226" providerId="ADAL" clId="{C76A9F73-73A6-594D-B29D-F0C42A7B7496}" dt="2021-04-21T11:59:28.668" v="1964" actId="14100"/>
          <ac:spMkLst>
            <pc:docMk/>
            <pc:sldMk cId="1513832957" sldId="764"/>
            <ac:spMk id="16" creationId="{679B5D5F-B547-7A4D-9369-4F69538D8E44}"/>
          </ac:spMkLst>
        </pc:spChg>
        <pc:spChg chg="add mod">
          <ac:chgData name="Xie, Shaocheng" userId="b92f5369-f3db-447b-9b48-c8ca994cf226" providerId="ADAL" clId="{C76A9F73-73A6-594D-B29D-F0C42A7B7496}" dt="2021-04-21T11:56:54.305" v="1917" actId="164"/>
          <ac:spMkLst>
            <pc:docMk/>
            <pc:sldMk cId="1513832957" sldId="764"/>
            <ac:spMk id="17" creationId="{588B8F4E-FE51-8A42-AB9D-F90FE30BBC10}"/>
          </ac:spMkLst>
        </pc:spChg>
        <pc:spChg chg="del">
          <ac:chgData name="Xie, Shaocheng" userId="b92f5369-f3db-447b-9b48-c8ca994cf226" providerId="ADAL" clId="{C76A9F73-73A6-594D-B29D-F0C42A7B7496}" dt="2021-04-21T11:55:51.290" v="1910" actId="21"/>
          <ac:spMkLst>
            <pc:docMk/>
            <pc:sldMk cId="1513832957" sldId="764"/>
            <ac:spMk id="18" creationId="{B81CCA5A-D412-FD4C-9202-E8670E924454}"/>
          </ac:spMkLst>
        </pc:spChg>
        <pc:spChg chg="del">
          <ac:chgData name="Xie, Shaocheng" userId="b92f5369-f3db-447b-9b48-c8ca994cf226" providerId="ADAL" clId="{C76A9F73-73A6-594D-B29D-F0C42A7B7496}" dt="2021-04-21T11:55:51.290" v="1910" actId="21"/>
          <ac:spMkLst>
            <pc:docMk/>
            <pc:sldMk cId="1513832957" sldId="764"/>
            <ac:spMk id="19" creationId="{BC827FC1-C78B-0940-A402-9EE3CE2F6F1C}"/>
          </ac:spMkLst>
        </pc:spChg>
        <pc:spChg chg="add mod">
          <ac:chgData name="Xie, Shaocheng" userId="b92f5369-f3db-447b-9b48-c8ca994cf226" providerId="ADAL" clId="{C76A9F73-73A6-594D-B29D-F0C42A7B7496}" dt="2021-04-21T11:56:54.305" v="1917" actId="164"/>
          <ac:spMkLst>
            <pc:docMk/>
            <pc:sldMk cId="1513832957" sldId="764"/>
            <ac:spMk id="20" creationId="{0864E9FB-C968-A142-A6B9-9CE0D5457394}"/>
          </ac:spMkLst>
        </pc:spChg>
        <pc:spChg chg="del">
          <ac:chgData name="Xie, Shaocheng" userId="b92f5369-f3db-447b-9b48-c8ca994cf226" providerId="ADAL" clId="{C76A9F73-73A6-594D-B29D-F0C42A7B7496}" dt="2021-04-21T11:55:51.290" v="1910" actId="21"/>
          <ac:spMkLst>
            <pc:docMk/>
            <pc:sldMk cId="1513832957" sldId="764"/>
            <ac:spMk id="21" creationId="{470CA0BB-2FD8-1E47-A4C2-62EC8A074FD8}"/>
          </ac:spMkLst>
        </pc:spChg>
        <pc:spChg chg="add mod">
          <ac:chgData name="Xie, Shaocheng" userId="b92f5369-f3db-447b-9b48-c8ca994cf226" providerId="ADAL" clId="{C76A9F73-73A6-594D-B29D-F0C42A7B7496}" dt="2021-04-21T11:56:54.305" v="1917" actId="164"/>
          <ac:spMkLst>
            <pc:docMk/>
            <pc:sldMk cId="1513832957" sldId="764"/>
            <ac:spMk id="22" creationId="{9DDCE573-8171-1644-8C77-51BD1D9D5EAD}"/>
          </ac:spMkLst>
        </pc:spChg>
        <pc:spChg chg="add del mod">
          <ac:chgData name="Xie, Shaocheng" userId="b92f5369-f3db-447b-9b48-c8ca994cf226" providerId="ADAL" clId="{C76A9F73-73A6-594D-B29D-F0C42A7B7496}" dt="2021-04-21T11:57:07.912" v="1921" actId="21"/>
          <ac:spMkLst>
            <pc:docMk/>
            <pc:sldMk cId="1513832957" sldId="764"/>
            <ac:spMk id="23" creationId="{822C325B-C379-5542-A474-40CAFCF4800D}"/>
          </ac:spMkLst>
        </pc:spChg>
        <pc:spChg chg="add del mod">
          <ac:chgData name="Xie, Shaocheng" userId="b92f5369-f3db-447b-9b48-c8ca994cf226" providerId="ADAL" clId="{C76A9F73-73A6-594D-B29D-F0C42A7B7496}" dt="2021-04-21T11:57:07.912" v="1921" actId="21"/>
          <ac:spMkLst>
            <pc:docMk/>
            <pc:sldMk cId="1513832957" sldId="764"/>
            <ac:spMk id="25" creationId="{14F8E736-071A-AF42-9497-F7585F6B6E3F}"/>
          </ac:spMkLst>
        </pc:spChg>
        <pc:spChg chg="add mod">
          <ac:chgData name="Xie, Shaocheng" userId="b92f5369-f3db-447b-9b48-c8ca994cf226" providerId="ADAL" clId="{C76A9F73-73A6-594D-B29D-F0C42A7B7496}" dt="2021-04-21T11:56:54.305" v="1917" actId="164"/>
          <ac:spMkLst>
            <pc:docMk/>
            <pc:sldMk cId="1513832957" sldId="764"/>
            <ac:spMk id="26" creationId="{B3D60520-B7AA-6744-B07F-828D83C965AD}"/>
          </ac:spMkLst>
        </pc:spChg>
        <pc:spChg chg="add mod">
          <ac:chgData name="Xie, Shaocheng" userId="b92f5369-f3db-447b-9b48-c8ca994cf226" providerId="ADAL" clId="{C76A9F73-73A6-594D-B29D-F0C42A7B7496}" dt="2021-04-21T11:57:20.509" v="1923" actId="1076"/>
          <ac:spMkLst>
            <pc:docMk/>
            <pc:sldMk cId="1513832957" sldId="764"/>
            <ac:spMk id="27" creationId="{AE478789-0B58-BA45-A526-FA435FA32893}"/>
          </ac:spMkLst>
        </pc:spChg>
        <pc:spChg chg="add mod">
          <ac:chgData name="Xie, Shaocheng" userId="b92f5369-f3db-447b-9b48-c8ca994cf226" providerId="ADAL" clId="{C76A9F73-73A6-594D-B29D-F0C42A7B7496}" dt="2021-04-21T11:57:25.866" v="1924" actId="1076"/>
          <ac:spMkLst>
            <pc:docMk/>
            <pc:sldMk cId="1513832957" sldId="764"/>
            <ac:spMk id="28" creationId="{13887E9B-15F6-6E4D-9D51-DBA6FC06D4DA}"/>
          </ac:spMkLst>
        </pc:spChg>
        <pc:spChg chg="add mod">
          <ac:chgData name="Xie, Shaocheng" userId="b92f5369-f3db-447b-9b48-c8ca994cf226" providerId="ADAL" clId="{C76A9F73-73A6-594D-B29D-F0C42A7B7496}" dt="2021-04-21T11:57:08.525" v="1922"/>
          <ac:spMkLst>
            <pc:docMk/>
            <pc:sldMk cId="1513832957" sldId="764"/>
            <ac:spMk id="31" creationId="{270812A3-F4FB-5D4D-9B05-78D1E523EAF1}"/>
          </ac:spMkLst>
        </pc:spChg>
        <pc:spChg chg="add mod">
          <ac:chgData name="Xie, Shaocheng" userId="b92f5369-f3db-447b-9b48-c8ca994cf226" providerId="ADAL" clId="{C76A9F73-73A6-594D-B29D-F0C42A7B7496}" dt="2021-04-21T12:00:29.280" v="1972" actId="1076"/>
          <ac:spMkLst>
            <pc:docMk/>
            <pc:sldMk cId="1513832957" sldId="764"/>
            <ac:spMk id="34" creationId="{8393D833-02EB-4C4B-AF70-4AA55614FE9F}"/>
          </ac:spMkLst>
        </pc:spChg>
        <pc:grpChg chg="add mod">
          <ac:chgData name="Xie, Shaocheng" userId="b92f5369-f3db-447b-9b48-c8ca994cf226" providerId="ADAL" clId="{C76A9F73-73A6-594D-B29D-F0C42A7B7496}" dt="2021-04-21T11:56:58.626" v="1918" actId="1076"/>
          <ac:grpSpMkLst>
            <pc:docMk/>
            <pc:sldMk cId="1513832957" sldId="764"/>
            <ac:grpSpMk id="4" creationId="{BD6597D0-36BD-5A40-B09E-9BFC62E7DF91}"/>
          </ac:grpSpMkLst>
        </pc:grpChg>
        <pc:grpChg chg="del">
          <ac:chgData name="Xie, Shaocheng" userId="b92f5369-f3db-447b-9b48-c8ca994cf226" providerId="ADAL" clId="{C76A9F73-73A6-594D-B29D-F0C42A7B7496}" dt="2021-04-21T11:54:33.586" v="1903" actId="478"/>
          <ac:grpSpMkLst>
            <pc:docMk/>
            <pc:sldMk cId="1513832957" sldId="764"/>
            <ac:grpSpMk id="11" creationId="{CD154AE7-7BD5-1B48-88E0-807F4BA58277}"/>
          </ac:grpSpMkLst>
        </pc:grpChg>
        <pc:picChg chg="add mod">
          <ac:chgData name="Xie, Shaocheng" userId="b92f5369-f3db-447b-9b48-c8ca994cf226" providerId="ADAL" clId="{C76A9F73-73A6-594D-B29D-F0C42A7B7496}" dt="2021-04-21T11:56:54.305" v="1917" actId="164"/>
          <ac:picMkLst>
            <pc:docMk/>
            <pc:sldMk cId="1513832957" sldId="764"/>
            <ac:picMk id="3" creationId="{4A7B97BD-73D3-2C48-B63A-9A729F798B51}"/>
          </ac:picMkLst>
        </pc:picChg>
        <pc:picChg chg="mod">
          <ac:chgData name="Xie, Shaocheng" userId="b92f5369-f3db-447b-9b48-c8ca994cf226" providerId="ADAL" clId="{C76A9F73-73A6-594D-B29D-F0C42A7B7496}" dt="2021-04-21T12:00:14.465" v="1967" actId="1076"/>
          <ac:picMkLst>
            <pc:docMk/>
            <pc:sldMk cId="1513832957" sldId="764"/>
            <ac:picMk id="24" creationId="{E087080D-4259-794F-BA3E-136493ADD947}"/>
          </ac:picMkLst>
        </pc:picChg>
      </pc:sldChg>
      <pc:sldChg chg="modSp mod">
        <pc:chgData name="Xie, Shaocheng" userId="b92f5369-f3db-447b-9b48-c8ca994cf226" providerId="ADAL" clId="{C76A9F73-73A6-594D-B29D-F0C42A7B7496}" dt="2021-04-21T03:56:48.469" v="1006" actId="20577"/>
        <pc:sldMkLst>
          <pc:docMk/>
          <pc:sldMk cId="1389443347" sldId="768"/>
        </pc:sldMkLst>
        <pc:spChg chg="mod">
          <ac:chgData name="Xie, Shaocheng" userId="b92f5369-f3db-447b-9b48-c8ca994cf226" providerId="ADAL" clId="{C76A9F73-73A6-594D-B29D-F0C42A7B7496}" dt="2021-04-21T03:56:48.469" v="1006" actId="20577"/>
          <ac:spMkLst>
            <pc:docMk/>
            <pc:sldMk cId="1389443347" sldId="768"/>
            <ac:spMk id="342" creationId="{BDCF89D8-A78B-974E-876E-A0C66E8BE7B6}"/>
          </ac:spMkLst>
        </pc:spChg>
      </pc:sldChg>
      <pc:sldChg chg="addSp delSp modSp add mod delAnim modAnim modNotesTx">
        <pc:chgData name="Xie, Shaocheng" userId="b92f5369-f3db-447b-9b48-c8ca994cf226" providerId="ADAL" clId="{C76A9F73-73A6-594D-B29D-F0C42A7B7496}" dt="2021-04-21T03:54:31.114" v="998" actId="1076"/>
        <pc:sldMkLst>
          <pc:docMk/>
          <pc:sldMk cId="2330957662" sldId="770"/>
        </pc:sldMkLst>
        <pc:spChg chg="add mod">
          <ac:chgData name="Xie, Shaocheng" userId="b92f5369-f3db-447b-9b48-c8ca994cf226" providerId="ADAL" clId="{C76A9F73-73A6-594D-B29D-F0C42A7B7496}" dt="2021-04-21T03:51:31.629" v="947" actId="1038"/>
          <ac:spMkLst>
            <pc:docMk/>
            <pc:sldMk cId="2330957662" sldId="770"/>
            <ac:spMk id="2" creationId="{52EB24E7-6DF1-4140-937B-2699725C9501}"/>
          </ac:spMkLst>
        </pc:spChg>
        <pc:spChg chg="add del mod">
          <ac:chgData name="Xie, Shaocheng" userId="b92f5369-f3db-447b-9b48-c8ca994cf226" providerId="ADAL" clId="{C76A9F73-73A6-594D-B29D-F0C42A7B7496}" dt="2021-04-21T03:35:23.502" v="653" actId="478"/>
          <ac:spMkLst>
            <pc:docMk/>
            <pc:sldMk cId="2330957662" sldId="770"/>
            <ac:spMk id="4" creationId="{51A17750-62C0-1147-AE17-DD4CA44A3775}"/>
          </ac:spMkLst>
        </pc:spChg>
        <pc:spChg chg="add mod">
          <ac:chgData name="Xie, Shaocheng" userId="b92f5369-f3db-447b-9b48-c8ca994cf226" providerId="ADAL" clId="{C76A9F73-73A6-594D-B29D-F0C42A7B7496}" dt="2021-04-21T03:35:36.708" v="658" actId="403"/>
          <ac:spMkLst>
            <pc:docMk/>
            <pc:sldMk cId="2330957662" sldId="770"/>
            <ac:spMk id="10" creationId="{9A4D5162-F206-E84C-86E5-50236DC428B6}"/>
          </ac:spMkLst>
        </pc:spChg>
        <pc:spChg chg="add mod">
          <ac:chgData name="Xie, Shaocheng" userId="b92f5369-f3db-447b-9b48-c8ca994cf226" providerId="ADAL" clId="{C76A9F73-73A6-594D-B29D-F0C42A7B7496}" dt="2021-04-21T03:42:45.629" v="771" actId="113"/>
          <ac:spMkLst>
            <pc:docMk/>
            <pc:sldMk cId="2330957662" sldId="770"/>
            <ac:spMk id="39" creationId="{E0B15B86-598E-E444-9745-BC5DB06C7085}"/>
          </ac:spMkLst>
        </pc:spChg>
        <pc:spChg chg="add mod">
          <ac:chgData name="Xie, Shaocheng" userId="b92f5369-f3db-447b-9b48-c8ca994cf226" providerId="ADAL" clId="{C76A9F73-73A6-594D-B29D-F0C42A7B7496}" dt="2021-04-21T03:41:54.158" v="763" actId="1076"/>
          <ac:spMkLst>
            <pc:docMk/>
            <pc:sldMk cId="2330957662" sldId="770"/>
            <ac:spMk id="41" creationId="{0D4481B1-62FA-3344-AAC7-A745E3C1A0AB}"/>
          </ac:spMkLst>
        </pc:spChg>
        <pc:spChg chg="mod">
          <ac:chgData name="Xie, Shaocheng" userId="b92f5369-f3db-447b-9b48-c8ca994cf226" providerId="ADAL" clId="{C76A9F73-73A6-594D-B29D-F0C42A7B7496}" dt="2021-04-21T03:33:17.014" v="637" actId="14100"/>
          <ac:spMkLst>
            <pc:docMk/>
            <pc:sldMk cId="2330957662" sldId="770"/>
            <ac:spMk id="46" creationId="{208D7E31-1F0D-4C78-95CB-3742ADDB3EBC}"/>
          </ac:spMkLst>
        </pc:spChg>
        <pc:spChg chg="add del mod">
          <ac:chgData name="Xie, Shaocheng" userId="b92f5369-f3db-447b-9b48-c8ca994cf226" providerId="ADAL" clId="{C76A9F73-73A6-594D-B29D-F0C42A7B7496}" dt="2021-04-21T03:35:27.701" v="655" actId="478"/>
          <ac:spMkLst>
            <pc:docMk/>
            <pc:sldMk cId="2330957662" sldId="770"/>
            <ac:spMk id="60" creationId="{45265976-C8E5-FF4B-A35B-CD552A33A566}"/>
          </ac:spMkLst>
        </pc:spChg>
        <pc:spChg chg="add del mod">
          <ac:chgData name="Xie, Shaocheng" userId="b92f5369-f3db-447b-9b48-c8ca994cf226" providerId="ADAL" clId="{C76A9F73-73A6-594D-B29D-F0C42A7B7496}" dt="2021-04-21T03:35:25.742" v="654" actId="478"/>
          <ac:spMkLst>
            <pc:docMk/>
            <pc:sldMk cId="2330957662" sldId="770"/>
            <ac:spMk id="61" creationId="{B27CC53C-D853-C043-8452-C6B6947596D0}"/>
          </ac:spMkLst>
        </pc:spChg>
        <pc:spChg chg="add mod">
          <ac:chgData name="Xie, Shaocheng" userId="b92f5369-f3db-447b-9b48-c8ca994cf226" providerId="ADAL" clId="{C76A9F73-73A6-594D-B29D-F0C42A7B7496}" dt="2021-04-21T03:36:16.743" v="692" actId="1076"/>
          <ac:spMkLst>
            <pc:docMk/>
            <pc:sldMk cId="2330957662" sldId="770"/>
            <ac:spMk id="64" creationId="{3E5CC077-AFBB-344B-B50A-23C8D04DA245}"/>
          </ac:spMkLst>
        </pc:spChg>
        <pc:spChg chg="add mod">
          <ac:chgData name="Xie, Shaocheng" userId="b92f5369-f3db-447b-9b48-c8ca994cf226" providerId="ADAL" clId="{C76A9F73-73A6-594D-B29D-F0C42A7B7496}" dt="2021-04-21T03:44:02.318" v="777" actId="164"/>
          <ac:spMkLst>
            <pc:docMk/>
            <pc:sldMk cId="2330957662" sldId="770"/>
            <ac:spMk id="65" creationId="{9AD7D8C1-FCAB-154C-B948-551337C925B0}"/>
          </ac:spMkLst>
        </pc:spChg>
        <pc:spChg chg="add mod">
          <ac:chgData name="Xie, Shaocheng" userId="b92f5369-f3db-447b-9b48-c8ca994cf226" providerId="ADAL" clId="{C76A9F73-73A6-594D-B29D-F0C42A7B7496}" dt="2021-04-21T03:43:02.606" v="775" actId="207"/>
          <ac:spMkLst>
            <pc:docMk/>
            <pc:sldMk cId="2330957662" sldId="770"/>
            <ac:spMk id="81" creationId="{55B30911-E127-5649-991A-4E6F45AB91AA}"/>
          </ac:spMkLst>
        </pc:spChg>
        <pc:spChg chg="add mod">
          <ac:chgData name="Xie, Shaocheng" userId="b92f5369-f3db-447b-9b48-c8ca994cf226" providerId="ADAL" clId="{C76A9F73-73A6-594D-B29D-F0C42A7B7496}" dt="2021-04-21T03:42:10.044" v="766" actId="1076"/>
          <ac:spMkLst>
            <pc:docMk/>
            <pc:sldMk cId="2330957662" sldId="770"/>
            <ac:spMk id="82" creationId="{2C3DBED4-FB75-D541-878E-5A7954810423}"/>
          </ac:spMkLst>
        </pc:spChg>
        <pc:spChg chg="add mod">
          <ac:chgData name="Xie, Shaocheng" userId="b92f5369-f3db-447b-9b48-c8ca994cf226" providerId="ADAL" clId="{C76A9F73-73A6-594D-B29D-F0C42A7B7496}" dt="2021-04-21T03:44:02.318" v="777" actId="164"/>
          <ac:spMkLst>
            <pc:docMk/>
            <pc:sldMk cId="2330957662" sldId="770"/>
            <ac:spMk id="83" creationId="{9D0F3277-B50E-964C-AA76-3A00FB20B588}"/>
          </ac:spMkLst>
        </pc:spChg>
        <pc:spChg chg="add mod">
          <ac:chgData name="Xie, Shaocheng" userId="b92f5369-f3db-447b-9b48-c8ca994cf226" providerId="ADAL" clId="{C76A9F73-73A6-594D-B29D-F0C42A7B7496}" dt="2021-04-21T03:44:02.318" v="777" actId="164"/>
          <ac:spMkLst>
            <pc:docMk/>
            <pc:sldMk cId="2330957662" sldId="770"/>
            <ac:spMk id="84" creationId="{8A0B77D6-F621-374F-A4F2-6E92D7FBB5E0}"/>
          </ac:spMkLst>
        </pc:spChg>
        <pc:spChg chg="add mod">
          <ac:chgData name="Xie, Shaocheng" userId="b92f5369-f3db-447b-9b48-c8ca994cf226" providerId="ADAL" clId="{C76A9F73-73A6-594D-B29D-F0C42A7B7496}" dt="2021-04-21T03:53:15.536" v="985" actId="1076"/>
          <ac:spMkLst>
            <pc:docMk/>
            <pc:sldMk cId="2330957662" sldId="770"/>
            <ac:spMk id="86" creationId="{30430EF1-26EF-B64C-8941-1B56FFE6F71D}"/>
          </ac:spMkLst>
        </pc:spChg>
        <pc:spChg chg="add mod">
          <ac:chgData name="Xie, Shaocheng" userId="b92f5369-f3db-447b-9b48-c8ca994cf226" providerId="ADAL" clId="{C76A9F73-73A6-594D-B29D-F0C42A7B7496}" dt="2021-04-21T03:53:11.930" v="984" actId="14100"/>
          <ac:spMkLst>
            <pc:docMk/>
            <pc:sldMk cId="2330957662" sldId="770"/>
            <ac:spMk id="87" creationId="{B7B39D82-39E7-0F49-8C16-6A121A250C36}"/>
          </ac:spMkLst>
        </pc:spChg>
        <pc:spChg chg="add mod">
          <ac:chgData name="Xie, Shaocheng" userId="b92f5369-f3db-447b-9b48-c8ca994cf226" providerId="ADAL" clId="{C76A9F73-73A6-594D-B29D-F0C42A7B7496}" dt="2021-04-21T03:54:08.299" v="994" actId="1076"/>
          <ac:spMkLst>
            <pc:docMk/>
            <pc:sldMk cId="2330957662" sldId="770"/>
            <ac:spMk id="88" creationId="{A2A86B3D-FC3D-4040-8C04-668CBC750C3F}"/>
          </ac:spMkLst>
        </pc:spChg>
        <pc:spChg chg="add mod">
          <ac:chgData name="Xie, Shaocheng" userId="b92f5369-f3db-447b-9b48-c8ca994cf226" providerId="ADAL" clId="{C76A9F73-73A6-594D-B29D-F0C42A7B7496}" dt="2021-04-21T03:52:43.069" v="981" actId="1076"/>
          <ac:spMkLst>
            <pc:docMk/>
            <pc:sldMk cId="2330957662" sldId="770"/>
            <ac:spMk id="93" creationId="{68DFA7B6-46EC-3F42-B4A2-9D849FB15AF1}"/>
          </ac:spMkLst>
        </pc:spChg>
        <pc:grpChg chg="del">
          <ac:chgData name="Xie, Shaocheng" userId="b92f5369-f3db-447b-9b48-c8ca994cf226" providerId="ADAL" clId="{C76A9F73-73A6-594D-B29D-F0C42A7B7496}" dt="2021-04-21T03:19:55.014" v="479" actId="478"/>
          <ac:grpSpMkLst>
            <pc:docMk/>
            <pc:sldMk cId="2330957662" sldId="770"/>
            <ac:grpSpMk id="25" creationId="{6D99EE08-1DE5-3345-B7D3-415F1ABD9461}"/>
          </ac:grpSpMkLst>
        </pc:grpChg>
        <pc:grpChg chg="add mod">
          <ac:chgData name="Xie, Shaocheng" userId="b92f5369-f3db-447b-9b48-c8ca994cf226" providerId="ADAL" clId="{C76A9F73-73A6-594D-B29D-F0C42A7B7496}" dt="2021-04-21T03:54:14.889" v="995" actId="1076"/>
          <ac:grpSpMkLst>
            <pc:docMk/>
            <pc:sldMk cId="2330957662" sldId="770"/>
            <ac:grpSpMk id="43" creationId="{66A20F4D-12FB-5A47-AE64-0D5079C2AD5C}"/>
          </ac:grpSpMkLst>
        </pc:grpChg>
        <pc:picChg chg="add mod">
          <ac:chgData name="Xie, Shaocheng" userId="b92f5369-f3db-447b-9b48-c8ca994cf226" providerId="ADAL" clId="{C76A9F73-73A6-594D-B29D-F0C42A7B7496}" dt="2021-04-21T03:35:32.600" v="656" actId="1076"/>
          <ac:picMkLst>
            <pc:docMk/>
            <pc:sldMk cId="2330957662" sldId="770"/>
            <ac:picMk id="55" creationId="{FA7F29AB-691D-114C-9A1F-636AE953984F}"/>
          </ac:picMkLst>
        </pc:picChg>
        <pc:picChg chg="add mod">
          <ac:chgData name="Xie, Shaocheng" userId="b92f5369-f3db-447b-9b48-c8ca994cf226" providerId="ADAL" clId="{C76A9F73-73A6-594D-B29D-F0C42A7B7496}" dt="2021-04-21T03:44:02.318" v="777" actId="164"/>
          <ac:picMkLst>
            <pc:docMk/>
            <pc:sldMk cId="2330957662" sldId="770"/>
            <ac:picMk id="58" creationId="{D531EDD7-A906-C44B-84CC-227C7F67B70F}"/>
          </ac:picMkLst>
        </pc:picChg>
        <pc:picChg chg="add mod">
          <ac:chgData name="Xie, Shaocheng" userId="b92f5369-f3db-447b-9b48-c8ca994cf226" providerId="ADAL" clId="{C76A9F73-73A6-594D-B29D-F0C42A7B7496}" dt="2021-04-21T03:52:28.671" v="979" actId="1076"/>
          <ac:picMkLst>
            <pc:docMk/>
            <pc:sldMk cId="2330957662" sldId="770"/>
            <ac:picMk id="59" creationId="{768AEC74-75AC-3447-A5F6-DE590F1BA034}"/>
          </ac:picMkLst>
        </pc:picChg>
        <pc:picChg chg="add mod">
          <ac:chgData name="Xie, Shaocheng" userId="b92f5369-f3db-447b-9b48-c8ca994cf226" providerId="ADAL" clId="{C76A9F73-73A6-594D-B29D-F0C42A7B7496}" dt="2021-04-21T03:54:31.114" v="998" actId="1076"/>
          <ac:picMkLst>
            <pc:docMk/>
            <pc:sldMk cId="2330957662" sldId="770"/>
            <ac:picMk id="62" creationId="{058A63C5-0122-8943-A711-4B97504C64C8}"/>
          </ac:picMkLst>
        </pc:picChg>
        <pc:cxnChg chg="add mod">
          <ac:chgData name="Xie, Shaocheng" userId="b92f5369-f3db-447b-9b48-c8ca994cf226" providerId="ADAL" clId="{C76A9F73-73A6-594D-B29D-F0C42A7B7496}" dt="2021-04-21T03:39:43.531" v="731" actId="692"/>
          <ac:cxnSpMkLst>
            <pc:docMk/>
            <pc:sldMk cId="2330957662" sldId="770"/>
            <ac:cxnSpMk id="14" creationId="{15EE3279-778F-F14F-966B-618204ECD913}"/>
          </ac:cxnSpMkLst>
        </pc:cxnChg>
        <pc:cxnChg chg="add mod">
          <ac:chgData name="Xie, Shaocheng" userId="b92f5369-f3db-447b-9b48-c8ca994cf226" providerId="ADAL" clId="{C76A9F73-73A6-594D-B29D-F0C42A7B7496}" dt="2021-04-21T03:54:02.978" v="993" actId="14100"/>
          <ac:cxnSpMkLst>
            <pc:docMk/>
            <pc:sldMk cId="2330957662" sldId="770"/>
            <ac:cxnSpMk id="45" creationId="{30B8C4F1-E821-5848-943D-2E44B03A8DD9}"/>
          </ac:cxnSpMkLst>
        </pc:cxnChg>
        <pc:cxnChg chg="add mod">
          <ac:chgData name="Xie, Shaocheng" userId="b92f5369-f3db-447b-9b48-c8ca994cf226" providerId="ADAL" clId="{C76A9F73-73A6-594D-B29D-F0C42A7B7496}" dt="2021-04-21T03:44:02.318" v="777" actId="164"/>
          <ac:cxnSpMkLst>
            <pc:docMk/>
            <pc:sldMk cId="2330957662" sldId="770"/>
            <ac:cxnSpMk id="68" creationId="{12AB55E0-DC6E-8B41-A13C-B5AE4B0159CA}"/>
          </ac:cxnSpMkLst>
        </pc:cxnChg>
        <pc:cxnChg chg="add mod">
          <ac:chgData name="Xie, Shaocheng" userId="b92f5369-f3db-447b-9b48-c8ca994cf226" providerId="ADAL" clId="{C76A9F73-73A6-594D-B29D-F0C42A7B7496}" dt="2021-04-21T03:41:13.294" v="747" actId="14100"/>
          <ac:cxnSpMkLst>
            <pc:docMk/>
            <pc:sldMk cId="2330957662" sldId="770"/>
            <ac:cxnSpMk id="69" creationId="{29F28FF4-0E18-5842-9D8E-F2B5B9C98F26}"/>
          </ac:cxnSpMkLst>
        </pc:cxnChg>
        <pc:cxnChg chg="add mod">
          <ac:chgData name="Xie, Shaocheng" userId="b92f5369-f3db-447b-9b48-c8ca994cf226" providerId="ADAL" clId="{C76A9F73-73A6-594D-B29D-F0C42A7B7496}" dt="2021-04-21T03:41:05.825" v="745" actId="1076"/>
          <ac:cxnSpMkLst>
            <pc:docMk/>
            <pc:sldMk cId="2330957662" sldId="770"/>
            <ac:cxnSpMk id="70" creationId="{FD65DF38-B155-784C-A4B6-E4BCB59F4B24}"/>
          </ac:cxnSpMkLst>
        </pc:cxnChg>
        <pc:cxnChg chg="add mod">
          <ac:chgData name="Xie, Shaocheng" userId="b92f5369-f3db-447b-9b48-c8ca994cf226" providerId="ADAL" clId="{C76A9F73-73A6-594D-B29D-F0C42A7B7496}" dt="2021-04-21T03:54:22.351" v="997" actId="14100"/>
          <ac:cxnSpMkLst>
            <pc:docMk/>
            <pc:sldMk cId="2330957662" sldId="770"/>
            <ac:cxnSpMk id="71" creationId="{582F8706-85CE-3143-8C56-2E40233DCF1F}"/>
          </ac:cxnSpMkLst>
        </pc:cxnChg>
        <pc:cxnChg chg="add mod">
          <ac:chgData name="Xie, Shaocheng" userId="b92f5369-f3db-447b-9b48-c8ca994cf226" providerId="ADAL" clId="{C76A9F73-73A6-594D-B29D-F0C42A7B7496}" dt="2021-04-21T03:40:44.820" v="739" actId="14100"/>
          <ac:cxnSpMkLst>
            <pc:docMk/>
            <pc:sldMk cId="2330957662" sldId="770"/>
            <ac:cxnSpMk id="72" creationId="{2F91A6A0-B529-B44D-A779-EB77D59D82AE}"/>
          </ac:cxnSpMkLst>
        </pc:cxnChg>
        <pc:cxnChg chg="add del mod">
          <ac:chgData name="Xie, Shaocheng" userId="b92f5369-f3db-447b-9b48-c8ca994cf226" providerId="ADAL" clId="{C76A9F73-73A6-594D-B29D-F0C42A7B7496}" dt="2021-04-21T03:49:48.724" v="866" actId="478"/>
          <ac:cxnSpMkLst>
            <pc:docMk/>
            <pc:sldMk cId="2330957662" sldId="770"/>
            <ac:cxnSpMk id="92" creationId="{569DCD5B-2A3B-1E49-B62E-B2CE0D6FAAD8}"/>
          </ac:cxnSpMkLst>
        </pc:cxnChg>
      </pc:sldChg>
      <pc:sldChg chg="modSp add mod">
        <pc:chgData name="Xie, Shaocheng" userId="b92f5369-f3db-447b-9b48-c8ca994cf226" providerId="ADAL" clId="{C76A9F73-73A6-594D-B29D-F0C42A7B7496}" dt="2021-04-21T03:57:43.990" v="1037" actId="20577"/>
        <pc:sldMkLst>
          <pc:docMk/>
          <pc:sldMk cId="2742990142" sldId="771"/>
        </pc:sldMkLst>
        <pc:spChg chg="mod">
          <ac:chgData name="Xie, Shaocheng" userId="b92f5369-f3db-447b-9b48-c8ca994cf226" providerId="ADAL" clId="{C76A9F73-73A6-594D-B29D-F0C42A7B7496}" dt="2021-04-21T03:57:43.990" v="1037" actId="20577"/>
          <ac:spMkLst>
            <pc:docMk/>
            <pc:sldMk cId="2742990142" sldId="771"/>
            <ac:spMk id="342" creationId="{BDCF89D8-A78B-974E-876E-A0C66E8BE7B6}"/>
          </ac:spMkLst>
        </pc:spChg>
      </pc:sldChg>
      <pc:sldChg chg="modSp add mod">
        <pc:chgData name="Xie, Shaocheng" userId="b92f5369-f3db-447b-9b48-c8ca994cf226" providerId="ADAL" clId="{C76A9F73-73A6-594D-B29D-F0C42A7B7496}" dt="2021-04-21T03:59:08.382" v="1078" actId="20577"/>
        <pc:sldMkLst>
          <pc:docMk/>
          <pc:sldMk cId="1562046585" sldId="772"/>
        </pc:sldMkLst>
        <pc:spChg chg="mod">
          <ac:chgData name="Xie, Shaocheng" userId="b92f5369-f3db-447b-9b48-c8ca994cf226" providerId="ADAL" clId="{C76A9F73-73A6-594D-B29D-F0C42A7B7496}" dt="2021-04-21T03:59:08.382" v="1078" actId="20577"/>
          <ac:spMkLst>
            <pc:docMk/>
            <pc:sldMk cId="1562046585" sldId="772"/>
            <ac:spMk id="2" creationId="{00000000-0000-0000-0000-000000000000}"/>
          </ac:spMkLst>
        </pc:spChg>
      </pc:sldChg>
      <pc:sldChg chg="delSp modSp add mod">
        <pc:chgData name="Xie, Shaocheng" userId="b92f5369-f3db-447b-9b48-c8ca994cf226" providerId="ADAL" clId="{C76A9F73-73A6-594D-B29D-F0C42A7B7496}" dt="2021-04-21T04:02:13.583" v="1098" actId="14100"/>
        <pc:sldMkLst>
          <pc:docMk/>
          <pc:sldMk cId="3877264322" sldId="773"/>
        </pc:sldMkLst>
        <pc:spChg chg="mod">
          <ac:chgData name="Xie, Shaocheng" userId="b92f5369-f3db-447b-9b48-c8ca994cf226" providerId="ADAL" clId="{C76A9F73-73A6-594D-B29D-F0C42A7B7496}" dt="2021-04-21T04:00:38.015" v="1082" actId="1076"/>
          <ac:spMkLst>
            <pc:docMk/>
            <pc:sldMk cId="3877264322" sldId="773"/>
            <ac:spMk id="26" creationId="{0B9270D5-B117-BE43-9407-DAB356BBB538}"/>
          </ac:spMkLst>
        </pc:spChg>
        <pc:spChg chg="mod">
          <ac:chgData name="Xie, Shaocheng" userId="b92f5369-f3db-447b-9b48-c8ca994cf226" providerId="ADAL" clId="{C76A9F73-73A6-594D-B29D-F0C42A7B7496}" dt="2021-04-21T04:00:38.015" v="1082" actId="1076"/>
          <ac:spMkLst>
            <pc:docMk/>
            <pc:sldMk cId="3877264322" sldId="773"/>
            <ac:spMk id="27" creationId="{AAAC4408-149C-6E42-9422-F4D578BE83CB}"/>
          </ac:spMkLst>
        </pc:spChg>
        <pc:spChg chg="mod">
          <ac:chgData name="Xie, Shaocheng" userId="b92f5369-f3db-447b-9b48-c8ca994cf226" providerId="ADAL" clId="{C76A9F73-73A6-594D-B29D-F0C42A7B7496}" dt="2021-04-21T04:00:38.015" v="1082" actId="1076"/>
          <ac:spMkLst>
            <pc:docMk/>
            <pc:sldMk cId="3877264322" sldId="773"/>
            <ac:spMk id="30" creationId="{52D26788-01DB-9849-8D7D-9B5BFF9D1BD4}"/>
          </ac:spMkLst>
        </pc:spChg>
        <pc:spChg chg="mod">
          <ac:chgData name="Xie, Shaocheng" userId="b92f5369-f3db-447b-9b48-c8ca994cf226" providerId="ADAL" clId="{C76A9F73-73A6-594D-B29D-F0C42A7B7496}" dt="2021-04-21T04:00:38.015" v="1082" actId="1076"/>
          <ac:spMkLst>
            <pc:docMk/>
            <pc:sldMk cId="3877264322" sldId="773"/>
            <ac:spMk id="33" creationId="{0A5D2C8D-F2D7-FD4C-A31A-B424194A0DC5}"/>
          </ac:spMkLst>
        </pc:spChg>
        <pc:spChg chg="mod">
          <ac:chgData name="Xie, Shaocheng" userId="b92f5369-f3db-447b-9b48-c8ca994cf226" providerId="ADAL" clId="{C76A9F73-73A6-594D-B29D-F0C42A7B7496}" dt="2021-04-21T04:01:56.336" v="1092" actId="1076"/>
          <ac:spMkLst>
            <pc:docMk/>
            <pc:sldMk cId="3877264322" sldId="773"/>
            <ac:spMk id="60" creationId="{FAD090BA-49C3-CF4F-87F6-04C95D683093}"/>
          </ac:spMkLst>
        </pc:spChg>
        <pc:grpChg chg="mod">
          <ac:chgData name="Xie, Shaocheng" userId="b92f5369-f3db-447b-9b48-c8ca994cf226" providerId="ADAL" clId="{C76A9F73-73A6-594D-B29D-F0C42A7B7496}" dt="2021-04-21T04:02:09.297" v="1097" actId="1076"/>
          <ac:grpSpMkLst>
            <pc:docMk/>
            <pc:sldMk cId="3877264322" sldId="773"/>
            <ac:grpSpMk id="9" creationId="{F514ACC4-0A56-F442-A032-FE8D3FCA0CE9}"/>
          </ac:grpSpMkLst>
        </pc:grpChg>
        <pc:grpChg chg="del mod">
          <ac:chgData name="Xie, Shaocheng" userId="b92f5369-f3db-447b-9b48-c8ca994cf226" providerId="ADAL" clId="{C76A9F73-73A6-594D-B29D-F0C42A7B7496}" dt="2021-04-21T04:00:40.351" v="1083" actId="21"/>
          <ac:grpSpMkLst>
            <pc:docMk/>
            <pc:sldMk cId="3877264322" sldId="773"/>
            <ac:grpSpMk id="22" creationId="{CA23DE62-50AB-B04A-B3D4-07D176094226}"/>
          </ac:grpSpMkLst>
        </pc:grpChg>
        <pc:picChg chg="mod">
          <ac:chgData name="Xie, Shaocheng" userId="b92f5369-f3db-447b-9b48-c8ca994cf226" providerId="ADAL" clId="{C76A9F73-73A6-594D-B29D-F0C42A7B7496}" dt="2021-04-21T04:00:38.015" v="1082" actId="1076"/>
          <ac:picMkLst>
            <pc:docMk/>
            <pc:sldMk cId="3877264322" sldId="773"/>
            <ac:picMk id="23" creationId="{D58A3EA3-9ED4-0549-9735-5B282874C8D8}"/>
          </ac:picMkLst>
        </pc:picChg>
        <pc:picChg chg="mod">
          <ac:chgData name="Xie, Shaocheng" userId="b92f5369-f3db-447b-9b48-c8ca994cf226" providerId="ADAL" clId="{C76A9F73-73A6-594D-B29D-F0C42A7B7496}" dt="2021-04-21T04:02:04.562" v="1095" actId="14100"/>
          <ac:picMkLst>
            <pc:docMk/>
            <pc:sldMk cId="3877264322" sldId="773"/>
            <ac:picMk id="28" creationId="{67C71468-7A66-4F4E-ADB4-6865F01438F1}"/>
          </ac:picMkLst>
        </pc:picChg>
        <pc:cxnChg chg="mod">
          <ac:chgData name="Xie, Shaocheng" userId="b92f5369-f3db-447b-9b48-c8ca994cf226" providerId="ADAL" clId="{C76A9F73-73A6-594D-B29D-F0C42A7B7496}" dt="2021-04-21T04:02:13.583" v="1098" actId="14100"/>
          <ac:cxnSpMkLst>
            <pc:docMk/>
            <pc:sldMk cId="3877264322" sldId="773"/>
            <ac:cxnSpMk id="12" creationId="{DFCD3A48-9810-F746-81F2-AAC9426F03C8}"/>
          </ac:cxnSpMkLst>
        </pc:cxnChg>
        <pc:cxnChg chg="mod">
          <ac:chgData name="Xie, Shaocheng" userId="b92f5369-f3db-447b-9b48-c8ca994cf226" providerId="ADAL" clId="{C76A9F73-73A6-594D-B29D-F0C42A7B7496}" dt="2021-04-21T04:00:38.015" v="1082" actId="1076"/>
          <ac:cxnSpMkLst>
            <pc:docMk/>
            <pc:sldMk cId="3877264322" sldId="773"/>
            <ac:cxnSpMk id="29" creationId="{B7812419-95A6-8544-9FC5-51E7AA6C49F0}"/>
          </ac:cxnSpMkLst>
        </pc:cxnChg>
        <pc:cxnChg chg="mod">
          <ac:chgData name="Xie, Shaocheng" userId="b92f5369-f3db-447b-9b48-c8ca994cf226" providerId="ADAL" clId="{C76A9F73-73A6-594D-B29D-F0C42A7B7496}" dt="2021-04-21T04:00:38.015" v="1082" actId="1076"/>
          <ac:cxnSpMkLst>
            <pc:docMk/>
            <pc:sldMk cId="3877264322" sldId="773"/>
            <ac:cxnSpMk id="32" creationId="{892371F7-EB7A-F845-AAA9-877EEF3548D1}"/>
          </ac:cxnSpMkLst>
        </pc:cxnChg>
        <pc:cxnChg chg="mod">
          <ac:chgData name="Xie, Shaocheng" userId="b92f5369-f3db-447b-9b48-c8ca994cf226" providerId="ADAL" clId="{C76A9F73-73A6-594D-B29D-F0C42A7B7496}" dt="2021-04-21T04:00:38.015" v="1082" actId="1076"/>
          <ac:cxnSpMkLst>
            <pc:docMk/>
            <pc:sldMk cId="3877264322" sldId="773"/>
            <ac:cxnSpMk id="37" creationId="{11A7B8E2-1047-7B4A-ACE2-255A88770925}"/>
          </ac:cxnSpMkLst>
        </pc:cxnChg>
      </pc:sldChg>
      <pc:sldChg chg="delSp modSp add mod">
        <pc:chgData name="Xie, Shaocheng" userId="b92f5369-f3db-447b-9b48-c8ca994cf226" providerId="ADAL" clId="{C76A9F73-73A6-594D-B29D-F0C42A7B7496}" dt="2021-04-21T04:02:45.837" v="1138" actId="1076"/>
        <pc:sldMkLst>
          <pc:docMk/>
          <pc:sldMk cId="3137233576" sldId="774"/>
        </pc:sldMkLst>
        <pc:spChg chg="mod">
          <ac:chgData name="Xie, Shaocheng" userId="b92f5369-f3db-447b-9b48-c8ca994cf226" providerId="ADAL" clId="{C76A9F73-73A6-594D-B29D-F0C42A7B7496}" dt="2021-04-21T04:02:41.611" v="1137" actId="20577"/>
          <ac:spMkLst>
            <pc:docMk/>
            <pc:sldMk cId="3137233576" sldId="774"/>
            <ac:spMk id="48" creationId="{F0658323-5D9F-8A47-81EB-81B7C8DF212A}"/>
          </ac:spMkLst>
        </pc:spChg>
        <pc:grpChg chg="del">
          <ac:chgData name="Xie, Shaocheng" userId="b92f5369-f3db-447b-9b48-c8ca994cf226" providerId="ADAL" clId="{C76A9F73-73A6-594D-B29D-F0C42A7B7496}" dt="2021-04-21T04:01:05.750" v="1088" actId="478"/>
          <ac:grpSpMkLst>
            <pc:docMk/>
            <pc:sldMk cId="3137233576" sldId="774"/>
            <ac:grpSpMk id="15" creationId="{1E43FD63-D2B3-EC43-85F9-83EEC64C9C86}"/>
          </ac:grpSpMkLst>
        </pc:grpChg>
        <pc:grpChg chg="mod">
          <ac:chgData name="Xie, Shaocheng" userId="b92f5369-f3db-447b-9b48-c8ca994cf226" providerId="ADAL" clId="{C76A9F73-73A6-594D-B29D-F0C42A7B7496}" dt="2021-04-21T04:02:45.837" v="1138" actId="1076"/>
          <ac:grpSpMkLst>
            <pc:docMk/>
            <pc:sldMk cId="3137233576" sldId="774"/>
            <ac:grpSpMk id="32" creationId="{0E10E242-20FD-2541-ACE0-9B0352AFB8CE}"/>
          </ac:grpSpMkLst>
        </pc:grpChg>
      </pc:sldChg>
      <pc:sldChg chg="addSp delSp modSp add mod delAnim">
        <pc:chgData name="Xie, Shaocheng" userId="b92f5369-f3db-447b-9b48-c8ca994cf226" providerId="ADAL" clId="{C76A9F73-73A6-594D-B29D-F0C42A7B7496}" dt="2021-04-21T12:05:56.092" v="2043" actId="1076"/>
        <pc:sldMkLst>
          <pc:docMk/>
          <pc:sldMk cId="1127165879" sldId="775"/>
        </pc:sldMkLst>
        <pc:spChg chg="mod">
          <ac:chgData name="Xie, Shaocheng" userId="b92f5369-f3db-447b-9b48-c8ca994cf226" providerId="ADAL" clId="{C76A9F73-73A6-594D-B29D-F0C42A7B7496}" dt="2021-04-21T12:05:56.092" v="2043" actId="1076"/>
          <ac:spMkLst>
            <pc:docMk/>
            <pc:sldMk cId="1127165879" sldId="775"/>
            <ac:spMk id="25" creationId="{6395B3E2-426D-0246-B95E-A56E8DC8DA66}"/>
          </ac:spMkLst>
        </pc:spChg>
        <pc:spChg chg="mod">
          <ac:chgData name="Xie, Shaocheng" userId="b92f5369-f3db-447b-9b48-c8ca994cf226" providerId="ADAL" clId="{C76A9F73-73A6-594D-B29D-F0C42A7B7496}" dt="2021-04-21T12:02:54.192" v="1994" actId="1076"/>
          <ac:spMkLst>
            <pc:docMk/>
            <pc:sldMk cId="1127165879" sldId="775"/>
            <ac:spMk id="27" creationId="{77D61E98-E50E-874F-95AA-535F0D3B2D40}"/>
          </ac:spMkLst>
        </pc:spChg>
        <pc:spChg chg="mod">
          <ac:chgData name="Xie, Shaocheng" userId="b92f5369-f3db-447b-9b48-c8ca994cf226" providerId="ADAL" clId="{C76A9F73-73A6-594D-B29D-F0C42A7B7496}" dt="2021-04-21T12:02:54.192" v="1994" actId="1076"/>
          <ac:spMkLst>
            <pc:docMk/>
            <pc:sldMk cId="1127165879" sldId="775"/>
            <ac:spMk id="28" creationId="{9C596CF5-9FF0-5B48-A427-F2A640FBDA13}"/>
          </ac:spMkLst>
        </pc:spChg>
        <pc:spChg chg="mod">
          <ac:chgData name="Xie, Shaocheng" userId="b92f5369-f3db-447b-9b48-c8ca994cf226" providerId="ADAL" clId="{C76A9F73-73A6-594D-B29D-F0C42A7B7496}" dt="2021-04-21T12:02:54.192" v="1994" actId="1076"/>
          <ac:spMkLst>
            <pc:docMk/>
            <pc:sldMk cId="1127165879" sldId="775"/>
            <ac:spMk id="30" creationId="{FED5C53D-D472-A241-8C08-340AE239FBBC}"/>
          </ac:spMkLst>
        </pc:spChg>
        <pc:spChg chg="mod">
          <ac:chgData name="Xie, Shaocheng" userId="b92f5369-f3db-447b-9b48-c8ca994cf226" providerId="ADAL" clId="{C76A9F73-73A6-594D-B29D-F0C42A7B7496}" dt="2021-04-21T12:02:54.192" v="1994" actId="1076"/>
          <ac:spMkLst>
            <pc:docMk/>
            <pc:sldMk cId="1127165879" sldId="775"/>
            <ac:spMk id="33" creationId="{0ECB011D-710E-EC4C-B22E-DC67BF6BB5AA}"/>
          </ac:spMkLst>
        </pc:spChg>
        <pc:spChg chg="mod">
          <ac:chgData name="Xie, Shaocheng" userId="b92f5369-f3db-447b-9b48-c8ca994cf226" providerId="ADAL" clId="{C76A9F73-73A6-594D-B29D-F0C42A7B7496}" dt="2021-04-21T12:02:36.974" v="1993" actId="20577"/>
          <ac:spMkLst>
            <pc:docMk/>
            <pc:sldMk cId="1127165879" sldId="775"/>
            <ac:spMk id="48" creationId="{F0658323-5D9F-8A47-81EB-81B7C8DF212A}"/>
          </ac:spMkLst>
        </pc:spChg>
        <pc:grpChg chg="mod">
          <ac:chgData name="Xie, Shaocheng" userId="b92f5369-f3db-447b-9b48-c8ca994cf226" providerId="ADAL" clId="{C76A9F73-73A6-594D-B29D-F0C42A7B7496}" dt="2021-04-21T12:05:51.772" v="2042" actId="14100"/>
          <ac:grpSpMkLst>
            <pc:docMk/>
            <pc:sldMk cId="1127165879" sldId="775"/>
            <ac:grpSpMk id="15" creationId="{1E43FD63-D2B3-EC43-85F9-83EEC64C9C86}"/>
          </ac:grpSpMkLst>
        </pc:grpChg>
        <pc:grpChg chg="add del mod">
          <ac:chgData name="Xie, Shaocheng" userId="b92f5369-f3db-447b-9b48-c8ca994cf226" providerId="ADAL" clId="{C76A9F73-73A6-594D-B29D-F0C42A7B7496}" dt="2021-04-21T12:05:42.241" v="2038" actId="478"/>
          <ac:grpSpMkLst>
            <pc:docMk/>
            <pc:sldMk cId="1127165879" sldId="775"/>
            <ac:grpSpMk id="24" creationId="{C870E13E-1B27-224F-AC78-C4E763DD1B0E}"/>
          </ac:grpSpMkLst>
        </pc:grpChg>
        <pc:grpChg chg="del">
          <ac:chgData name="Xie, Shaocheng" userId="b92f5369-f3db-447b-9b48-c8ca994cf226" providerId="ADAL" clId="{C76A9F73-73A6-594D-B29D-F0C42A7B7496}" dt="2021-04-21T04:00:28.335" v="1080" actId="478"/>
          <ac:grpSpMkLst>
            <pc:docMk/>
            <pc:sldMk cId="1127165879" sldId="775"/>
            <ac:grpSpMk id="32" creationId="{0E10E242-20FD-2541-ACE0-9B0352AFB8CE}"/>
          </ac:grpSpMkLst>
        </pc:grpChg>
        <pc:picChg chg="mod">
          <ac:chgData name="Xie, Shaocheng" userId="b92f5369-f3db-447b-9b48-c8ca994cf226" providerId="ADAL" clId="{C76A9F73-73A6-594D-B29D-F0C42A7B7496}" dt="2021-04-21T12:02:54.192" v="1994" actId="1076"/>
          <ac:picMkLst>
            <pc:docMk/>
            <pc:sldMk cId="1127165879" sldId="775"/>
            <ac:picMk id="26" creationId="{CE6D72A0-4C5A-7D43-81AB-D004B53DBBDF}"/>
          </ac:picMkLst>
        </pc:picChg>
        <pc:cxnChg chg="mod">
          <ac:chgData name="Xie, Shaocheng" userId="b92f5369-f3db-447b-9b48-c8ca994cf226" providerId="ADAL" clId="{C76A9F73-73A6-594D-B29D-F0C42A7B7496}" dt="2021-04-21T12:02:54.192" v="1994" actId="1076"/>
          <ac:cxnSpMkLst>
            <pc:docMk/>
            <pc:sldMk cId="1127165879" sldId="775"/>
            <ac:cxnSpMk id="29" creationId="{2E99DB33-5377-604C-AAA9-9AF2BA4ADEFE}"/>
          </ac:cxnSpMkLst>
        </pc:cxnChg>
        <pc:cxnChg chg="mod">
          <ac:chgData name="Xie, Shaocheng" userId="b92f5369-f3db-447b-9b48-c8ca994cf226" providerId="ADAL" clId="{C76A9F73-73A6-594D-B29D-F0C42A7B7496}" dt="2021-04-21T12:02:54.192" v="1994" actId="1076"/>
          <ac:cxnSpMkLst>
            <pc:docMk/>
            <pc:sldMk cId="1127165879" sldId="775"/>
            <ac:cxnSpMk id="31" creationId="{E37A5354-5956-4949-A762-162CD24AA8C9}"/>
          </ac:cxnSpMkLst>
        </pc:cxnChg>
        <pc:cxnChg chg="mod">
          <ac:chgData name="Xie, Shaocheng" userId="b92f5369-f3db-447b-9b48-c8ca994cf226" providerId="ADAL" clId="{C76A9F73-73A6-594D-B29D-F0C42A7B7496}" dt="2021-04-21T12:02:54.192" v="1994" actId="1076"/>
          <ac:cxnSpMkLst>
            <pc:docMk/>
            <pc:sldMk cId="1127165879" sldId="775"/>
            <ac:cxnSpMk id="38" creationId="{E13C41F8-FF51-5448-93E6-C6534B364E31}"/>
          </ac:cxnSpMkLst>
        </pc:cxnChg>
      </pc:sldChg>
      <pc:sldChg chg="addSp modSp add del mod">
        <pc:chgData name="Xie, Shaocheng" userId="b92f5369-f3db-447b-9b48-c8ca994cf226" providerId="ADAL" clId="{C76A9F73-73A6-594D-B29D-F0C42A7B7496}" dt="2021-04-21T12:22:29.180" v="2410" actId="2696"/>
        <pc:sldMkLst>
          <pc:docMk/>
          <pc:sldMk cId="1023846714" sldId="776"/>
        </pc:sldMkLst>
        <pc:spChg chg="add mod">
          <ac:chgData name="Xie, Shaocheng" userId="b92f5369-f3db-447b-9b48-c8ca994cf226" providerId="ADAL" clId="{C76A9F73-73A6-594D-B29D-F0C42A7B7496}" dt="2021-04-21T04:11:11.027" v="1427" actId="1076"/>
          <ac:spMkLst>
            <pc:docMk/>
            <pc:sldMk cId="1023846714" sldId="776"/>
            <ac:spMk id="3" creationId="{12963F94-1AA3-1644-9711-7A810FC46843}"/>
          </ac:spMkLst>
        </pc:spChg>
        <pc:spChg chg="add mod">
          <ac:chgData name="Xie, Shaocheng" userId="b92f5369-f3db-447b-9b48-c8ca994cf226" providerId="ADAL" clId="{C76A9F73-73A6-594D-B29D-F0C42A7B7496}" dt="2021-04-21T04:15:16.097" v="1588" actId="1076"/>
          <ac:spMkLst>
            <pc:docMk/>
            <pc:sldMk cId="1023846714" sldId="776"/>
            <ac:spMk id="4" creationId="{ACB916BA-6825-4442-9011-395CB514FD51}"/>
          </ac:spMkLst>
        </pc:spChg>
        <pc:spChg chg="mod">
          <ac:chgData name="Xie, Shaocheng" userId="b92f5369-f3db-447b-9b48-c8ca994cf226" providerId="ADAL" clId="{C76A9F73-73A6-594D-B29D-F0C42A7B7496}" dt="2021-04-21T04:05:35.190" v="1241" actId="20577"/>
          <ac:spMkLst>
            <pc:docMk/>
            <pc:sldMk cId="1023846714" sldId="776"/>
            <ac:spMk id="7" creationId="{9FB2D0F4-98F7-FD47-8BDB-C0E9F9531B4E}"/>
          </ac:spMkLst>
        </pc:spChg>
        <pc:spChg chg="add mod">
          <ac:chgData name="Xie, Shaocheng" userId="b92f5369-f3db-447b-9b48-c8ca994cf226" providerId="ADAL" clId="{C76A9F73-73A6-594D-B29D-F0C42A7B7496}" dt="2021-04-21T04:15:18.447" v="1589" actId="1076"/>
          <ac:spMkLst>
            <pc:docMk/>
            <pc:sldMk cId="1023846714" sldId="776"/>
            <ac:spMk id="16" creationId="{246E3989-5984-3146-BA38-0F16246E7A60}"/>
          </ac:spMkLst>
        </pc:spChg>
        <pc:picChg chg="mod">
          <ac:chgData name="Xie, Shaocheng" userId="b92f5369-f3db-447b-9b48-c8ca994cf226" providerId="ADAL" clId="{C76A9F73-73A6-594D-B29D-F0C42A7B7496}" dt="2021-04-21T04:10:48.774" v="1413" actId="1076"/>
          <ac:picMkLst>
            <pc:docMk/>
            <pc:sldMk cId="1023846714" sldId="776"/>
            <ac:picMk id="13" creationId="{EE021565-0F51-4950-B875-09ADE4D78CBF}"/>
          </ac:picMkLst>
        </pc:picChg>
        <pc:picChg chg="mod">
          <ac:chgData name="Xie, Shaocheng" userId="b92f5369-f3db-447b-9b48-c8ca994cf226" providerId="ADAL" clId="{C76A9F73-73A6-594D-B29D-F0C42A7B7496}" dt="2021-04-21T04:10:30.438" v="1410" actId="1076"/>
          <ac:picMkLst>
            <pc:docMk/>
            <pc:sldMk cId="1023846714" sldId="776"/>
            <ac:picMk id="14" creationId="{67DD017D-500C-49D9-92D8-C30BAC752C5C}"/>
          </ac:picMkLst>
        </pc:picChg>
        <pc:picChg chg="mod">
          <ac:chgData name="Xie, Shaocheng" userId="b92f5369-f3db-447b-9b48-c8ca994cf226" providerId="ADAL" clId="{C76A9F73-73A6-594D-B29D-F0C42A7B7496}" dt="2021-04-21T04:10:33.869" v="1411" actId="1076"/>
          <ac:picMkLst>
            <pc:docMk/>
            <pc:sldMk cId="1023846714" sldId="776"/>
            <ac:picMk id="15" creationId="{6C061B16-C090-4BCD-B10B-F29E3F064BE9}"/>
          </ac:picMkLst>
        </pc:picChg>
      </pc:sldChg>
      <pc:sldChg chg="addSp delSp modSp add mod modAnim">
        <pc:chgData name="Xie, Shaocheng" userId="b92f5369-f3db-447b-9b48-c8ca994cf226" providerId="ADAL" clId="{C76A9F73-73A6-594D-B29D-F0C42A7B7496}" dt="2021-04-21T13:24:09.353" v="4180" actId="20577"/>
        <pc:sldMkLst>
          <pc:docMk/>
          <pc:sldMk cId="3637135972" sldId="776"/>
        </pc:sldMkLst>
        <pc:spChg chg="del">
          <ac:chgData name="Xie, Shaocheng" userId="b92f5369-f3db-447b-9b48-c8ca994cf226" providerId="ADAL" clId="{C76A9F73-73A6-594D-B29D-F0C42A7B7496}" dt="2021-04-21T12:22:45.706" v="2412" actId="478"/>
          <ac:spMkLst>
            <pc:docMk/>
            <pc:sldMk cId="3637135972" sldId="776"/>
            <ac:spMk id="3" creationId="{12963F94-1AA3-1644-9711-7A810FC46843}"/>
          </ac:spMkLst>
        </pc:spChg>
        <pc:spChg chg="del mod">
          <ac:chgData name="Xie, Shaocheng" userId="b92f5369-f3db-447b-9b48-c8ca994cf226" providerId="ADAL" clId="{C76A9F73-73A6-594D-B29D-F0C42A7B7496}" dt="2021-04-21T12:27:07.986" v="2461" actId="478"/>
          <ac:spMkLst>
            <pc:docMk/>
            <pc:sldMk cId="3637135972" sldId="776"/>
            <ac:spMk id="4" creationId="{ACB916BA-6825-4442-9011-395CB514FD51}"/>
          </ac:spMkLst>
        </pc:spChg>
        <pc:spChg chg="mod">
          <ac:chgData name="Xie, Shaocheng" userId="b92f5369-f3db-447b-9b48-c8ca994cf226" providerId="ADAL" clId="{C76A9F73-73A6-594D-B29D-F0C42A7B7496}" dt="2021-04-21T12:23:27.372" v="2415" actId="20577"/>
          <ac:spMkLst>
            <pc:docMk/>
            <pc:sldMk cId="3637135972" sldId="776"/>
            <ac:spMk id="7" creationId="{9FB2D0F4-98F7-FD47-8BDB-C0E9F9531B4E}"/>
          </ac:spMkLst>
        </pc:spChg>
        <pc:spChg chg="mod">
          <ac:chgData name="Xie, Shaocheng" userId="b92f5369-f3db-447b-9b48-c8ca994cf226" providerId="ADAL" clId="{C76A9F73-73A6-594D-B29D-F0C42A7B7496}" dt="2021-04-21T13:23:52.708" v="4177" actId="1076"/>
          <ac:spMkLst>
            <pc:docMk/>
            <pc:sldMk cId="3637135972" sldId="776"/>
            <ac:spMk id="9" creationId="{CB13C21A-992E-064B-9619-843E62EB5336}"/>
          </ac:spMkLst>
        </pc:spChg>
        <pc:spChg chg="del">
          <ac:chgData name="Xie, Shaocheng" userId="b92f5369-f3db-447b-9b48-c8ca994cf226" providerId="ADAL" clId="{C76A9F73-73A6-594D-B29D-F0C42A7B7496}" dt="2021-04-21T12:27:18.059" v="2463" actId="478"/>
          <ac:spMkLst>
            <pc:docMk/>
            <pc:sldMk cId="3637135972" sldId="776"/>
            <ac:spMk id="16" creationId="{246E3989-5984-3146-BA38-0F16246E7A60}"/>
          </ac:spMkLst>
        </pc:spChg>
        <pc:spChg chg="add mod">
          <ac:chgData name="Xie, Shaocheng" userId="b92f5369-f3db-447b-9b48-c8ca994cf226" providerId="ADAL" clId="{C76A9F73-73A6-594D-B29D-F0C42A7B7496}" dt="2021-04-21T12:30:23.122" v="2583" actId="20577"/>
          <ac:spMkLst>
            <pc:docMk/>
            <pc:sldMk cId="3637135972" sldId="776"/>
            <ac:spMk id="17" creationId="{CE619461-821A-314E-BCAB-5B59CAB3B840}"/>
          </ac:spMkLst>
        </pc:spChg>
        <pc:spChg chg="add mod">
          <ac:chgData name="Xie, Shaocheng" userId="b92f5369-f3db-447b-9b48-c8ca994cf226" providerId="ADAL" clId="{C76A9F73-73A6-594D-B29D-F0C42A7B7496}" dt="2021-04-21T13:24:09.353" v="4180" actId="20577"/>
          <ac:spMkLst>
            <pc:docMk/>
            <pc:sldMk cId="3637135972" sldId="776"/>
            <ac:spMk id="18" creationId="{5EFFC00C-AFF0-A040-BCFA-A3EE5DCCC987}"/>
          </ac:spMkLst>
        </pc:spChg>
        <pc:spChg chg="add mod topLvl">
          <ac:chgData name="Xie, Shaocheng" userId="b92f5369-f3db-447b-9b48-c8ca994cf226" providerId="ADAL" clId="{C76A9F73-73A6-594D-B29D-F0C42A7B7496}" dt="2021-04-21T12:36:36.626" v="2642" actId="1076"/>
          <ac:spMkLst>
            <pc:docMk/>
            <pc:sldMk cId="3637135972" sldId="776"/>
            <ac:spMk id="19" creationId="{E8B644B5-B6D3-9349-8161-0BF6887F20C1}"/>
          </ac:spMkLst>
        </pc:spChg>
        <pc:spChg chg="add mod topLvl">
          <ac:chgData name="Xie, Shaocheng" userId="b92f5369-f3db-447b-9b48-c8ca994cf226" providerId="ADAL" clId="{C76A9F73-73A6-594D-B29D-F0C42A7B7496}" dt="2021-04-21T12:37:54.995" v="2660" actId="1076"/>
          <ac:spMkLst>
            <pc:docMk/>
            <pc:sldMk cId="3637135972" sldId="776"/>
            <ac:spMk id="20" creationId="{6FEB0283-BD6E-594E-A9C1-00C87FF6710F}"/>
          </ac:spMkLst>
        </pc:spChg>
        <pc:spChg chg="add del mod">
          <ac:chgData name="Xie, Shaocheng" userId="b92f5369-f3db-447b-9b48-c8ca994cf226" providerId="ADAL" clId="{C76A9F73-73A6-594D-B29D-F0C42A7B7496}" dt="2021-04-21T12:32:26.195" v="2592" actId="478"/>
          <ac:spMkLst>
            <pc:docMk/>
            <pc:sldMk cId="3637135972" sldId="776"/>
            <ac:spMk id="21" creationId="{4EC07A47-CD5A-CB49-9523-13BCA13FBD45}"/>
          </ac:spMkLst>
        </pc:spChg>
        <pc:spChg chg="add mod">
          <ac:chgData name="Xie, Shaocheng" userId="b92f5369-f3db-447b-9b48-c8ca994cf226" providerId="ADAL" clId="{C76A9F73-73A6-594D-B29D-F0C42A7B7496}" dt="2021-04-21T12:39:08.613" v="2666" actId="1076"/>
          <ac:spMkLst>
            <pc:docMk/>
            <pc:sldMk cId="3637135972" sldId="776"/>
            <ac:spMk id="26" creationId="{FCD872BC-1F5F-0646-B803-AE2E2B356D39}"/>
          </ac:spMkLst>
        </pc:spChg>
        <pc:spChg chg="add mod">
          <ac:chgData name="Xie, Shaocheng" userId="b92f5369-f3db-447b-9b48-c8ca994cf226" providerId="ADAL" clId="{C76A9F73-73A6-594D-B29D-F0C42A7B7496}" dt="2021-04-21T12:40:34.778" v="2684" actId="1076"/>
          <ac:spMkLst>
            <pc:docMk/>
            <pc:sldMk cId="3637135972" sldId="776"/>
            <ac:spMk id="32" creationId="{98C0487A-1E08-1943-9EB9-EEE364F98418}"/>
          </ac:spMkLst>
        </pc:spChg>
        <pc:spChg chg="add mod">
          <ac:chgData name="Xie, Shaocheng" userId="b92f5369-f3db-447b-9b48-c8ca994cf226" providerId="ADAL" clId="{C76A9F73-73A6-594D-B29D-F0C42A7B7496}" dt="2021-04-21T12:42:14.003" v="2696" actId="1076"/>
          <ac:spMkLst>
            <pc:docMk/>
            <pc:sldMk cId="3637135972" sldId="776"/>
            <ac:spMk id="34" creationId="{DDBCB20E-0E26-0446-8BA3-2B38C7CF24DC}"/>
          </ac:spMkLst>
        </pc:spChg>
        <pc:spChg chg="add mod">
          <ac:chgData name="Xie, Shaocheng" userId="b92f5369-f3db-447b-9b48-c8ca994cf226" providerId="ADAL" clId="{C76A9F73-73A6-594D-B29D-F0C42A7B7496}" dt="2021-04-21T12:42:23.474" v="2699" actId="1076"/>
          <ac:spMkLst>
            <pc:docMk/>
            <pc:sldMk cId="3637135972" sldId="776"/>
            <ac:spMk id="37" creationId="{7B00793D-3845-734D-9D7D-42A3C75A3ECE}"/>
          </ac:spMkLst>
        </pc:spChg>
        <pc:spChg chg="add mod">
          <ac:chgData name="Xie, Shaocheng" userId="b92f5369-f3db-447b-9b48-c8ca994cf226" providerId="ADAL" clId="{C76A9F73-73A6-594D-B29D-F0C42A7B7496}" dt="2021-04-21T12:43:15.010" v="2711" actId="1076"/>
          <ac:spMkLst>
            <pc:docMk/>
            <pc:sldMk cId="3637135972" sldId="776"/>
            <ac:spMk id="41" creationId="{CEF6560F-CD63-584F-853A-7016AFA4A64A}"/>
          </ac:spMkLst>
        </pc:spChg>
        <pc:spChg chg="add mod">
          <ac:chgData name="Xie, Shaocheng" userId="b92f5369-f3db-447b-9b48-c8ca994cf226" providerId="ADAL" clId="{C76A9F73-73A6-594D-B29D-F0C42A7B7496}" dt="2021-04-21T13:23:49.234" v="4176" actId="14100"/>
          <ac:spMkLst>
            <pc:docMk/>
            <pc:sldMk cId="3637135972" sldId="776"/>
            <ac:spMk id="46" creationId="{6452F715-D170-4349-9043-309074F78E23}"/>
          </ac:spMkLst>
        </pc:spChg>
        <pc:spChg chg="add mod">
          <ac:chgData name="Xie, Shaocheng" userId="b92f5369-f3db-447b-9b48-c8ca994cf226" providerId="ADAL" clId="{C76A9F73-73A6-594D-B29D-F0C42A7B7496}" dt="2021-04-21T13:23:42.282" v="4174" actId="14100"/>
          <ac:spMkLst>
            <pc:docMk/>
            <pc:sldMk cId="3637135972" sldId="776"/>
            <ac:spMk id="47" creationId="{C0AA487C-2837-9F46-A208-104E47CEE757}"/>
          </ac:spMkLst>
        </pc:spChg>
        <pc:grpChg chg="mod topLvl">
          <ac:chgData name="Xie, Shaocheng" userId="b92f5369-f3db-447b-9b48-c8ca994cf226" providerId="ADAL" clId="{C76A9F73-73A6-594D-B29D-F0C42A7B7496}" dt="2021-04-21T12:41:19.137" v="2692" actId="1076"/>
          <ac:grpSpMkLst>
            <pc:docMk/>
            <pc:sldMk cId="3637135972" sldId="776"/>
            <ac:grpSpMk id="2" creationId="{1C97E428-95FA-ED4E-8121-3732C9BCA473}"/>
          </ac:grpSpMkLst>
        </pc:grpChg>
        <pc:grpChg chg="add del mod">
          <ac:chgData name="Xie, Shaocheng" userId="b92f5369-f3db-447b-9b48-c8ca994cf226" providerId="ADAL" clId="{C76A9F73-73A6-594D-B29D-F0C42A7B7496}" dt="2021-04-21T12:35:22.527" v="2629" actId="165"/>
          <ac:grpSpMkLst>
            <pc:docMk/>
            <pc:sldMk cId="3637135972" sldId="776"/>
            <ac:grpSpMk id="5" creationId="{72B68BA9-9CA5-B548-85AB-D45263B5E13E}"/>
          </ac:grpSpMkLst>
        </pc:grpChg>
        <pc:picChg chg="mod">
          <ac:chgData name="Xie, Shaocheng" userId="b92f5369-f3db-447b-9b48-c8ca994cf226" providerId="ADAL" clId="{C76A9F73-73A6-594D-B29D-F0C42A7B7496}" dt="2021-04-21T12:35:37.599" v="2632" actId="1076"/>
          <ac:picMkLst>
            <pc:docMk/>
            <pc:sldMk cId="3637135972" sldId="776"/>
            <ac:picMk id="11" creationId="{9DC970D7-0BAA-4328-9655-EF455CA1CE24}"/>
          </ac:picMkLst>
        </pc:picChg>
        <pc:picChg chg="mod">
          <ac:chgData name="Xie, Shaocheng" userId="b92f5369-f3db-447b-9b48-c8ca994cf226" providerId="ADAL" clId="{C76A9F73-73A6-594D-B29D-F0C42A7B7496}" dt="2021-04-21T12:35:22.527" v="2629" actId="165"/>
          <ac:picMkLst>
            <pc:docMk/>
            <pc:sldMk cId="3637135972" sldId="776"/>
            <ac:picMk id="12" creationId="{8C32D209-13B8-489F-9FEF-5124F2FA080E}"/>
          </ac:picMkLst>
        </pc:picChg>
        <pc:picChg chg="mod topLvl">
          <ac:chgData name="Xie, Shaocheng" userId="b92f5369-f3db-447b-9b48-c8ca994cf226" providerId="ADAL" clId="{C76A9F73-73A6-594D-B29D-F0C42A7B7496}" dt="2021-04-21T13:23:37.925" v="4172" actId="1076"/>
          <ac:picMkLst>
            <pc:docMk/>
            <pc:sldMk cId="3637135972" sldId="776"/>
            <ac:picMk id="13" creationId="{EE021565-0F51-4950-B875-09ADE4D78CBF}"/>
          </ac:picMkLst>
        </pc:picChg>
        <pc:picChg chg="del">
          <ac:chgData name="Xie, Shaocheng" userId="b92f5369-f3db-447b-9b48-c8ca994cf226" providerId="ADAL" clId="{C76A9F73-73A6-594D-B29D-F0C42A7B7496}" dt="2021-04-21T12:35:12.265" v="2627" actId="478"/>
          <ac:picMkLst>
            <pc:docMk/>
            <pc:sldMk cId="3637135972" sldId="776"/>
            <ac:picMk id="14" creationId="{67DD017D-500C-49D9-92D8-C30BAC752C5C}"/>
          </ac:picMkLst>
        </pc:picChg>
        <pc:picChg chg="del">
          <ac:chgData name="Xie, Shaocheng" userId="b92f5369-f3db-447b-9b48-c8ca994cf226" providerId="ADAL" clId="{C76A9F73-73A6-594D-B29D-F0C42A7B7496}" dt="2021-04-21T12:35:13.920" v="2628" actId="478"/>
          <ac:picMkLst>
            <pc:docMk/>
            <pc:sldMk cId="3637135972" sldId="776"/>
            <ac:picMk id="15" creationId="{6C061B16-C090-4BCD-B10B-F29E3F064BE9}"/>
          </ac:picMkLst>
        </pc:picChg>
        <pc:cxnChg chg="add mod">
          <ac:chgData name="Xie, Shaocheng" userId="b92f5369-f3db-447b-9b48-c8ca994cf226" providerId="ADAL" clId="{C76A9F73-73A6-594D-B29D-F0C42A7B7496}" dt="2021-04-21T12:39:55.963" v="2672" actId="692"/>
          <ac:cxnSpMkLst>
            <pc:docMk/>
            <pc:sldMk cId="3637135972" sldId="776"/>
            <ac:cxnSpMk id="8" creationId="{BC460210-2A90-4E48-B315-5C7706919C5F}"/>
          </ac:cxnSpMkLst>
        </pc:cxnChg>
        <pc:cxnChg chg="add mod">
          <ac:chgData name="Xie, Shaocheng" userId="b92f5369-f3db-447b-9b48-c8ca994cf226" providerId="ADAL" clId="{C76A9F73-73A6-594D-B29D-F0C42A7B7496}" dt="2021-04-21T12:39:55.963" v="2672" actId="692"/>
          <ac:cxnSpMkLst>
            <pc:docMk/>
            <pc:sldMk cId="3637135972" sldId="776"/>
            <ac:cxnSpMk id="27" creationId="{BC3A3E33-4275-C841-99F1-8D2DC1D6D4E6}"/>
          </ac:cxnSpMkLst>
        </pc:cxnChg>
        <pc:cxnChg chg="add mod">
          <ac:chgData name="Xie, Shaocheng" userId="b92f5369-f3db-447b-9b48-c8ca994cf226" providerId="ADAL" clId="{C76A9F73-73A6-594D-B29D-F0C42A7B7496}" dt="2021-04-21T12:40:13.436" v="2676" actId="1076"/>
          <ac:cxnSpMkLst>
            <pc:docMk/>
            <pc:sldMk cId="3637135972" sldId="776"/>
            <ac:cxnSpMk id="30" creationId="{25046A14-B4AC-7341-997B-7058E176D57D}"/>
          </ac:cxnSpMkLst>
        </pc:cxnChg>
        <pc:cxnChg chg="add mod">
          <ac:chgData name="Xie, Shaocheng" userId="b92f5369-f3db-447b-9b48-c8ca994cf226" providerId="ADAL" clId="{C76A9F73-73A6-594D-B29D-F0C42A7B7496}" dt="2021-04-21T12:42:20.292" v="2698" actId="14100"/>
          <ac:cxnSpMkLst>
            <pc:docMk/>
            <pc:sldMk cId="3637135972" sldId="776"/>
            <ac:cxnSpMk id="33" creationId="{D785C3CB-C576-244F-B19F-8FFE17E6FFD4}"/>
          </ac:cxnSpMkLst>
        </pc:cxnChg>
        <pc:cxnChg chg="add mod">
          <ac:chgData name="Xie, Shaocheng" userId="b92f5369-f3db-447b-9b48-c8ca994cf226" providerId="ADAL" clId="{C76A9F73-73A6-594D-B29D-F0C42A7B7496}" dt="2021-04-21T12:42:39.304" v="2702" actId="14100"/>
          <ac:cxnSpMkLst>
            <pc:docMk/>
            <pc:sldMk cId="3637135972" sldId="776"/>
            <ac:cxnSpMk id="39" creationId="{6A035F3D-F0EB-364D-A2BF-8D1C1C922243}"/>
          </ac:cxnSpMkLst>
        </pc:cxnChg>
        <pc:cxnChg chg="add mod">
          <ac:chgData name="Xie, Shaocheng" userId="b92f5369-f3db-447b-9b48-c8ca994cf226" providerId="ADAL" clId="{C76A9F73-73A6-594D-B29D-F0C42A7B7496}" dt="2021-04-21T12:43:12.513" v="2710" actId="1076"/>
          <ac:cxnSpMkLst>
            <pc:docMk/>
            <pc:sldMk cId="3637135972" sldId="776"/>
            <ac:cxnSpMk id="42" creationId="{F425C638-B94D-DA44-B982-3EDFA86F25DA}"/>
          </ac:cxnSpMkLst>
        </pc:cxnChg>
      </pc:sldChg>
      <pc:sldChg chg="addSp delSp modSp add mod modNotesTx">
        <pc:chgData name="Xie, Shaocheng" userId="b92f5369-f3db-447b-9b48-c8ca994cf226" providerId="ADAL" clId="{C76A9F73-73A6-594D-B29D-F0C42A7B7496}" dt="2021-04-21T13:32:11.490" v="4552" actId="1076"/>
        <pc:sldMkLst>
          <pc:docMk/>
          <pc:sldMk cId="887652144" sldId="777"/>
        </pc:sldMkLst>
        <pc:spChg chg="mod">
          <ac:chgData name="Xie, Shaocheng" userId="b92f5369-f3db-447b-9b48-c8ca994cf226" providerId="ADAL" clId="{C76A9F73-73A6-594D-B29D-F0C42A7B7496}" dt="2021-04-21T11:49:59.349" v="1869" actId="1076"/>
          <ac:spMkLst>
            <pc:docMk/>
            <pc:sldMk cId="887652144" sldId="777"/>
            <ac:spMk id="6" creationId="{A0D04489-ED7A-4246-9DF6-3992DE10F8FD}"/>
          </ac:spMkLst>
        </pc:spChg>
        <pc:spChg chg="add mod">
          <ac:chgData name="Xie, Shaocheng" userId="b92f5369-f3db-447b-9b48-c8ca994cf226" providerId="ADAL" clId="{C76A9F73-73A6-594D-B29D-F0C42A7B7496}" dt="2021-04-21T11:50:20.859" v="1870" actId="13926"/>
          <ac:spMkLst>
            <pc:docMk/>
            <pc:sldMk cId="887652144" sldId="777"/>
            <ac:spMk id="8" creationId="{F007CBD3-C4A4-4249-9B5A-CA775BAB531B}"/>
          </ac:spMkLst>
        </pc:spChg>
        <pc:spChg chg="mod">
          <ac:chgData name="Xie, Shaocheng" userId="b92f5369-f3db-447b-9b48-c8ca994cf226" providerId="ADAL" clId="{C76A9F73-73A6-594D-B29D-F0C42A7B7496}" dt="2021-04-21T13:32:11.490" v="4552" actId="1076"/>
          <ac:spMkLst>
            <pc:docMk/>
            <pc:sldMk cId="887652144" sldId="777"/>
            <ac:spMk id="12" creationId="{6366DB2D-92C6-AD40-845D-955E9439366D}"/>
          </ac:spMkLst>
        </pc:spChg>
        <pc:graphicFrameChg chg="add mod modGraphic">
          <ac:chgData name="Xie, Shaocheng" userId="b92f5369-f3db-447b-9b48-c8ca994cf226" providerId="ADAL" clId="{C76A9F73-73A6-594D-B29D-F0C42A7B7496}" dt="2021-04-21T13:32:04.944" v="4551" actId="14100"/>
          <ac:graphicFrameMkLst>
            <pc:docMk/>
            <pc:sldMk cId="887652144" sldId="777"/>
            <ac:graphicFrameMk id="7" creationId="{F64FC235-BA9B-884B-9D16-8D766564435D}"/>
          </ac:graphicFrameMkLst>
        </pc:graphicFrameChg>
        <pc:graphicFrameChg chg="del modGraphic">
          <ac:chgData name="Xie, Shaocheng" userId="b92f5369-f3db-447b-9b48-c8ca994cf226" providerId="ADAL" clId="{C76A9F73-73A6-594D-B29D-F0C42A7B7496}" dt="2021-04-21T04:22:06.258" v="1725" actId="478"/>
          <ac:graphicFrameMkLst>
            <pc:docMk/>
            <pc:sldMk cId="887652144" sldId="777"/>
            <ac:graphicFrameMk id="10" creationId="{0F21F4E7-4DC0-1F4E-B15A-7F720994733C}"/>
          </ac:graphicFrameMkLst>
        </pc:graphicFrameChg>
      </pc:sldChg>
      <pc:sldChg chg="delSp modSp add mod">
        <pc:chgData name="Xie, Shaocheng" userId="b92f5369-f3db-447b-9b48-c8ca994cf226" providerId="ADAL" clId="{C76A9F73-73A6-594D-B29D-F0C42A7B7496}" dt="2021-04-21T12:05:24.536" v="2037" actId="14100"/>
        <pc:sldMkLst>
          <pc:docMk/>
          <pc:sldMk cId="2155541293" sldId="778"/>
        </pc:sldMkLst>
        <pc:spChg chg="del">
          <ac:chgData name="Xie, Shaocheng" userId="b92f5369-f3db-447b-9b48-c8ca994cf226" providerId="ADAL" clId="{C76A9F73-73A6-594D-B29D-F0C42A7B7496}" dt="2021-04-21T12:03:40.904" v="1997" actId="478"/>
          <ac:spMkLst>
            <pc:docMk/>
            <pc:sldMk cId="2155541293" sldId="778"/>
            <ac:spMk id="25" creationId="{6395B3E2-426D-0246-B95E-A56E8DC8DA66}"/>
          </ac:spMkLst>
        </pc:spChg>
        <pc:spChg chg="mod">
          <ac:chgData name="Xie, Shaocheng" userId="b92f5369-f3db-447b-9b48-c8ca994cf226" providerId="ADAL" clId="{C76A9F73-73A6-594D-B29D-F0C42A7B7496}" dt="2021-04-21T12:05:24.536" v="2037" actId="14100"/>
          <ac:spMkLst>
            <pc:docMk/>
            <pc:sldMk cId="2155541293" sldId="778"/>
            <ac:spMk id="27" creationId="{77D61E98-E50E-874F-95AA-535F0D3B2D40}"/>
          </ac:spMkLst>
        </pc:spChg>
        <pc:spChg chg="mod">
          <ac:chgData name="Xie, Shaocheng" userId="b92f5369-f3db-447b-9b48-c8ca994cf226" providerId="ADAL" clId="{C76A9F73-73A6-594D-B29D-F0C42A7B7496}" dt="2021-04-21T12:05:24.536" v="2037" actId="14100"/>
          <ac:spMkLst>
            <pc:docMk/>
            <pc:sldMk cId="2155541293" sldId="778"/>
            <ac:spMk id="28" creationId="{9C596CF5-9FF0-5B48-A427-F2A640FBDA13}"/>
          </ac:spMkLst>
        </pc:spChg>
        <pc:spChg chg="mod">
          <ac:chgData name="Xie, Shaocheng" userId="b92f5369-f3db-447b-9b48-c8ca994cf226" providerId="ADAL" clId="{C76A9F73-73A6-594D-B29D-F0C42A7B7496}" dt="2021-04-21T12:05:24.536" v="2037" actId="14100"/>
          <ac:spMkLst>
            <pc:docMk/>
            <pc:sldMk cId="2155541293" sldId="778"/>
            <ac:spMk id="30" creationId="{FED5C53D-D472-A241-8C08-340AE239FBBC}"/>
          </ac:spMkLst>
        </pc:spChg>
        <pc:spChg chg="mod">
          <ac:chgData name="Xie, Shaocheng" userId="b92f5369-f3db-447b-9b48-c8ca994cf226" providerId="ADAL" clId="{C76A9F73-73A6-594D-B29D-F0C42A7B7496}" dt="2021-04-21T12:05:24.536" v="2037" actId="14100"/>
          <ac:spMkLst>
            <pc:docMk/>
            <pc:sldMk cId="2155541293" sldId="778"/>
            <ac:spMk id="33" creationId="{0ECB011D-710E-EC4C-B22E-DC67BF6BB5AA}"/>
          </ac:spMkLst>
        </pc:spChg>
        <pc:spChg chg="mod">
          <ac:chgData name="Xie, Shaocheng" userId="b92f5369-f3db-447b-9b48-c8ca994cf226" providerId="ADAL" clId="{C76A9F73-73A6-594D-B29D-F0C42A7B7496}" dt="2021-04-21T12:04:58.478" v="2034" actId="20577"/>
          <ac:spMkLst>
            <pc:docMk/>
            <pc:sldMk cId="2155541293" sldId="778"/>
            <ac:spMk id="48" creationId="{F0658323-5D9F-8A47-81EB-81B7C8DF212A}"/>
          </ac:spMkLst>
        </pc:spChg>
        <pc:grpChg chg="del">
          <ac:chgData name="Xie, Shaocheng" userId="b92f5369-f3db-447b-9b48-c8ca994cf226" providerId="ADAL" clId="{C76A9F73-73A6-594D-B29D-F0C42A7B7496}" dt="2021-04-21T12:03:37.823" v="1996" actId="478"/>
          <ac:grpSpMkLst>
            <pc:docMk/>
            <pc:sldMk cId="2155541293" sldId="778"/>
            <ac:grpSpMk id="15" creationId="{1E43FD63-D2B3-EC43-85F9-83EEC64C9C86}"/>
          </ac:grpSpMkLst>
        </pc:grpChg>
        <pc:grpChg chg="mod">
          <ac:chgData name="Xie, Shaocheng" userId="b92f5369-f3db-447b-9b48-c8ca994cf226" providerId="ADAL" clId="{C76A9F73-73A6-594D-B29D-F0C42A7B7496}" dt="2021-04-21T12:05:24.536" v="2037" actId="14100"/>
          <ac:grpSpMkLst>
            <pc:docMk/>
            <pc:sldMk cId="2155541293" sldId="778"/>
            <ac:grpSpMk id="24" creationId="{C870E13E-1B27-224F-AC78-C4E763DD1B0E}"/>
          </ac:grpSpMkLst>
        </pc:grpChg>
        <pc:picChg chg="mod">
          <ac:chgData name="Xie, Shaocheng" userId="b92f5369-f3db-447b-9b48-c8ca994cf226" providerId="ADAL" clId="{C76A9F73-73A6-594D-B29D-F0C42A7B7496}" dt="2021-04-21T12:05:24.536" v="2037" actId="14100"/>
          <ac:picMkLst>
            <pc:docMk/>
            <pc:sldMk cId="2155541293" sldId="778"/>
            <ac:picMk id="26" creationId="{CE6D72A0-4C5A-7D43-81AB-D004B53DBBDF}"/>
          </ac:picMkLst>
        </pc:picChg>
        <pc:cxnChg chg="mod">
          <ac:chgData name="Xie, Shaocheng" userId="b92f5369-f3db-447b-9b48-c8ca994cf226" providerId="ADAL" clId="{C76A9F73-73A6-594D-B29D-F0C42A7B7496}" dt="2021-04-21T12:05:24.536" v="2037" actId="14100"/>
          <ac:cxnSpMkLst>
            <pc:docMk/>
            <pc:sldMk cId="2155541293" sldId="778"/>
            <ac:cxnSpMk id="29" creationId="{2E99DB33-5377-604C-AAA9-9AF2BA4ADEFE}"/>
          </ac:cxnSpMkLst>
        </pc:cxnChg>
        <pc:cxnChg chg="mod">
          <ac:chgData name="Xie, Shaocheng" userId="b92f5369-f3db-447b-9b48-c8ca994cf226" providerId="ADAL" clId="{C76A9F73-73A6-594D-B29D-F0C42A7B7496}" dt="2021-04-21T12:05:24.536" v="2037" actId="14100"/>
          <ac:cxnSpMkLst>
            <pc:docMk/>
            <pc:sldMk cId="2155541293" sldId="778"/>
            <ac:cxnSpMk id="31" creationId="{E37A5354-5956-4949-A762-162CD24AA8C9}"/>
          </ac:cxnSpMkLst>
        </pc:cxnChg>
        <pc:cxnChg chg="mod">
          <ac:chgData name="Xie, Shaocheng" userId="b92f5369-f3db-447b-9b48-c8ca994cf226" providerId="ADAL" clId="{C76A9F73-73A6-594D-B29D-F0C42A7B7496}" dt="2021-04-21T12:05:24.536" v="2037" actId="14100"/>
          <ac:cxnSpMkLst>
            <pc:docMk/>
            <pc:sldMk cId="2155541293" sldId="778"/>
            <ac:cxnSpMk id="38" creationId="{E13C41F8-FF51-5448-93E6-C6534B364E31}"/>
          </ac:cxnSpMkLst>
        </pc:cxnChg>
      </pc:sldChg>
      <pc:sldChg chg="add del">
        <pc:chgData name="Xie, Shaocheng" userId="b92f5369-f3db-447b-9b48-c8ca994cf226" providerId="ADAL" clId="{C76A9F73-73A6-594D-B29D-F0C42A7B7496}" dt="2021-04-21T12:00:51.370" v="1973" actId="2696"/>
        <pc:sldMkLst>
          <pc:docMk/>
          <pc:sldMk cId="4105590129" sldId="778"/>
        </pc:sldMkLst>
      </pc:sldChg>
      <pc:sldChg chg="addSp delSp modSp add mod delAnim modAnim">
        <pc:chgData name="Xie, Shaocheng" userId="b92f5369-f3db-447b-9b48-c8ca994cf226" providerId="ADAL" clId="{C76A9F73-73A6-594D-B29D-F0C42A7B7496}" dt="2021-04-21T13:24:15.692" v="4182" actId="20577"/>
        <pc:sldMkLst>
          <pc:docMk/>
          <pc:sldMk cId="3821665977" sldId="779"/>
        </pc:sldMkLst>
        <pc:spChg chg="del">
          <ac:chgData name="Xie, Shaocheng" userId="b92f5369-f3db-447b-9b48-c8ca994cf226" providerId="ADAL" clId="{C76A9F73-73A6-594D-B29D-F0C42A7B7496}" dt="2021-04-21T12:08:46.431" v="2049" actId="478"/>
          <ac:spMkLst>
            <pc:docMk/>
            <pc:sldMk cId="3821665977" sldId="779"/>
            <ac:spMk id="3" creationId="{12963F94-1AA3-1644-9711-7A810FC46843}"/>
          </ac:spMkLst>
        </pc:spChg>
        <pc:spChg chg="del">
          <ac:chgData name="Xie, Shaocheng" userId="b92f5369-f3db-447b-9b48-c8ca994cf226" providerId="ADAL" clId="{C76A9F73-73A6-594D-B29D-F0C42A7B7496}" dt="2021-04-21T12:08:44.264" v="2048" actId="478"/>
          <ac:spMkLst>
            <pc:docMk/>
            <pc:sldMk cId="3821665977" sldId="779"/>
            <ac:spMk id="4" creationId="{ACB916BA-6825-4442-9011-395CB514FD51}"/>
          </ac:spMkLst>
        </pc:spChg>
        <pc:spChg chg="add mod">
          <ac:chgData name="Xie, Shaocheng" userId="b92f5369-f3db-447b-9b48-c8ca994cf226" providerId="ADAL" clId="{C76A9F73-73A6-594D-B29D-F0C42A7B7496}" dt="2021-04-21T12:30:43.893" v="2585" actId="207"/>
          <ac:spMkLst>
            <pc:docMk/>
            <pc:sldMk cId="3821665977" sldId="779"/>
            <ac:spMk id="5" creationId="{420A3D56-F1CF-E347-BB3A-95E950E0BBBC}"/>
          </ac:spMkLst>
        </pc:spChg>
        <pc:spChg chg="add mod">
          <ac:chgData name="Xie, Shaocheng" userId="b92f5369-f3db-447b-9b48-c8ca994cf226" providerId="ADAL" clId="{C76A9F73-73A6-594D-B29D-F0C42A7B7496}" dt="2021-04-21T12:21:09.197" v="2359" actId="164"/>
          <ac:spMkLst>
            <pc:docMk/>
            <pc:sldMk cId="3821665977" sldId="779"/>
            <ac:spMk id="6" creationId="{8801E3A8-8E96-4F49-B793-467001E34720}"/>
          </ac:spMkLst>
        </pc:spChg>
        <pc:spChg chg="mod">
          <ac:chgData name="Xie, Shaocheng" userId="b92f5369-f3db-447b-9b48-c8ca994cf226" providerId="ADAL" clId="{C76A9F73-73A6-594D-B29D-F0C42A7B7496}" dt="2021-04-21T12:10:17.756" v="2133" actId="20577"/>
          <ac:spMkLst>
            <pc:docMk/>
            <pc:sldMk cId="3821665977" sldId="779"/>
            <ac:spMk id="7" creationId="{9FB2D0F4-98F7-FD47-8BDB-C0E9F9531B4E}"/>
          </ac:spMkLst>
        </pc:spChg>
        <pc:spChg chg="add mod">
          <ac:chgData name="Xie, Shaocheng" userId="b92f5369-f3db-447b-9b48-c8ca994cf226" providerId="ADAL" clId="{C76A9F73-73A6-594D-B29D-F0C42A7B7496}" dt="2021-04-21T12:21:09.197" v="2359" actId="164"/>
          <ac:spMkLst>
            <pc:docMk/>
            <pc:sldMk cId="3821665977" sldId="779"/>
            <ac:spMk id="8" creationId="{3DBDF73E-7443-A041-AA1E-47B3C198213C}"/>
          </ac:spMkLst>
        </pc:spChg>
        <pc:spChg chg="del">
          <ac:chgData name="Xie, Shaocheng" userId="b92f5369-f3db-447b-9b48-c8ca994cf226" providerId="ADAL" clId="{C76A9F73-73A6-594D-B29D-F0C42A7B7496}" dt="2021-04-21T12:08:38.256" v="2047" actId="478"/>
          <ac:spMkLst>
            <pc:docMk/>
            <pc:sldMk cId="3821665977" sldId="779"/>
            <ac:spMk id="9" creationId="{CB13C21A-992E-064B-9619-843E62EB5336}"/>
          </ac:spMkLst>
        </pc:spChg>
        <pc:spChg chg="add mod">
          <ac:chgData name="Xie, Shaocheng" userId="b92f5369-f3db-447b-9b48-c8ca994cf226" providerId="ADAL" clId="{C76A9F73-73A6-594D-B29D-F0C42A7B7496}" dt="2021-04-21T12:25:58.233" v="2419" actId="20577"/>
          <ac:spMkLst>
            <pc:docMk/>
            <pc:sldMk cId="3821665977" sldId="779"/>
            <ac:spMk id="10" creationId="{8FBAA2B5-2323-8845-ABD1-FF573FDA2E17}"/>
          </ac:spMkLst>
        </pc:spChg>
        <pc:spChg chg="del">
          <ac:chgData name="Xie, Shaocheng" userId="b92f5369-f3db-447b-9b48-c8ca994cf226" providerId="ADAL" clId="{C76A9F73-73A6-594D-B29D-F0C42A7B7496}" dt="2021-04-21T12:08:48.601" v="2050" actId="478"/>
          <ac:spMkLst>
            <pc:docMk/>
            <pc:sldMk cId="3821665977" sldId="779"/>
            <ac:spMk id="16" creationId="{246E3989-5984-3146-BA38-0F16246E7A60}"/>
          </ac:spMkLst>
        </pc:spChg>
        <pc:spChg chg="add del mod">
          <ac:chgData name="Xie, Shaocheng" userId="b92f5369-f3db-447b-9b48-c8ca994cf226" providerId="ADAL" clId="{C76A9F73-73A6-594D-B29D-F0C42A7B7496}" dt="2021-04-21T12:13:28.379" v="2254" actId="478"/>
          <ac:spMkLst>
            <pc:docMk/>
            <pc:sldMk cId="3821665977" sldId="779"/>
            <ac:spMk id="18" creationId="{B4D4957A-9366-2B46-9F71-EED073F7DE98}"/>
          </ac:spMkLst>
        </pc:spChg>
        <pc:spChg chg="add mod">
          <ac:chgData name="Xie, Shaocheng" userId="b92f5369-f3db-447b-9b48-c8ca994cf226" providerId="ADAL" clId="{C76A9F73-73A6-594D-B29D-F0C42A7B7496}" dt="2021-04-21T12:21:18.258" v="2361" actId="1076"/>
          <ac:spMkLst>
            <pc:docMk/>
            <pc:sldMk cId="3821665977" sldId="779"/>
            <ac:spMk id="19" creationId="{A9BCADA4-008D-7942-B6DE-034E20C64BB3}"/>
          </ac:spMkLst>
        </pc:spChg>
        <pc:spChg chg="mod topLvl">
          <ac:chgData name="Xie, Shaocheng" userId="b92f5369-f3db-447b-9b48-c8ca994cf226" providerId="ADAL" clId="{C76A9F73-73A6-594D-B29D-F0C42A7B7496}" dt="2021-04-21T12:21:18.258" v="2361" actId="1076"/>
          <ac:spMkLst>
            <pc:docMk/>
            <pc:sldMk cId="3821665977" sldId="779"/>
            <ac:spMk id="23" creationId="{8FA3F010-EED5-624B-9ED0-2F264225A2EA}"/>
          </ac:spMkLst>
        </pc:spChg>
        <pc:spChg chg="mod topLvl">
          <ac:chgData name="Xie, Shaocheng" userId="b92f5369-f3db-447b-9b48-c8ca994cf226" providerId="ADAL" clId="{C76A9F73-73A6-594D-B29D-F0C42A7B7496}" dt="2021-04-21T12:14:41.042" v="2263" actId="165"/>
          <ac:spMkLst>
            <pc:docMk/>
            <pc:sldMk cId="3821665977" sldId="779"/>
            <ac:spMk id="24" creationId="{BD083EA3-59B2-CE43-A040-6E4CA13ECC77}"/>
          </ac:spMkLst>
        </pc:spChg>
        <pc:spChg chg="add mod">
          <ac:chgData name="Xie, Shaocheng" userId="b92f5369-f3db-447b-9b48-c8ca994cf226" providerId="ADAL" clId="{C76A9F73-73A6-594D-B29D-F0C42A7B7496}" dt="2021-04-21T12:21:09.197" v="2359" actId="164"/>
          <ac:spMkLst>
            <pc:docMk/>
            <pc:sldMk cId="3821665977" sldId="779"/>
            <ac:spMk id="26" creationId="{AAA78481-B5A9-8A41-869B-9314C910F6D0}"/>
          </ac:spMkLst>
        </pc:spChg>
        <pc:spChg chg="add mod">
          <ac:chgData name="Xie, Shaocheng" userId="b92f5369-f3db-447b-9b48-c8ca994cf226" providerId="ADAL" clId="{C76A9F73-73A6-594D-B29D-F0C42A7B7496}" dt="2021-04-21T13:24:15.692" v="4182" actId="20577"/>
          <ac:spMkLst>
            <pc:docMk/>
            <pc:sldMk cId="3821665977" sldId="779"/>
            <ac:spMk id="28" creationId="{15F40874-27A5-3740-AC80-12F8A745AC0F}"/>
          </ac:spMkLst>
        </pc:spChg>
        <pc:spChg chg="add mod">
          <ac:chgData name="Xie, Shaocheng" userId="b92f5369-f3db-447b-9b48-c8ca994cf226" providerId="ADAL" clId="{C76A9F73-73A6-594D-B29D-F0C42A7B7496}" dt="2021-04-21T12:26:47.226" v="2442" actId="1076"/>
          <ac:spMkLst>
            <pc:docMk/>
            <pc:sldMk cId="3821665977" sldId="779"/>
            <ac:spMk id="29" creationId="{3A28BBFB-3622-7B40-84FE-C55D175B22BF}"/>
          </ac:spMkLst>
        </pc:spChg>
        <pc:spChg chg="add mod">
          <ac:chgData name="Xie, Shaocheng" userId="b92f5369-f3db-447b-9b48-c8ca994cf226" providerId="ADAL" clId="{C76A9F73-73A6-594D-B29D-F0C42A7B7496}" dt="2021-04-21T12:22:15.978" v="2409" actId="1076"/>
          <ac:spMkLst>
            <pc:docMk/>
            <pc:sldMk cId="3821665977" sldId="779"/>
            <ac:spMk id="33" creationId="{7E008720-784D-0642-B8BF-9FE7136A18BA}"/>
          </ac:spMkLst>
        </pc:spChg>
        <pc:grpChg chg="del">
          <ac:chgData name="Xie, Shaocheng" userId="b92f5369-f3db-447b-9b48-c8ca994cf226" providerId="ADAL" clId="{C76A9F73-73A6-594D-B29D-F0C42A7B7496}" dt="2021-04-21T12:08:32.233" v="2045" actId="478"/>
          <ac:grpSpMkLst>
            <pc:docMk/>
            <pc:sldMk cId="3821665977" sldId="779"/>
            <ac:grpSpMk id="2" creationId="{1C97E428-95FA-ED4E-8121-3732C9BCA473}"/>
          </ac:grpSpMkLst>
        </pc:grpChg>
        <pc:grpChg chg="add del mod">
          <ac:chgData name="Xie, Shaocheng" userId="b92f5369-f3db-447b-9b48-c8ca994cf226" providerId="ADAL" clId="{C76A9F73-73A6-594D-B29D-F0C42A7B7496}" dt="2021-04-21T12:21:09.197" v="2359" actId="164"/>
          <ac:grpSpMkLst>
            <pc:docMk/>
            <pc:sldMk cId="3821665977" sldId="779"/>
            <ac:grpSpMk id="20" creationId="{7F45E75D-9BD6-A647-9592-8E9B3EC785B7}"/>
          </ac:grpSpMkLst>
        </pc:grpChg>
        <pc:grpChg chg="add mod">
          <ac:chgData name="Xie, Shaocheng" userId="b92f5369-f3db-447b-9b48-c8ca994cf226" providerId="ADAL" clId="{C76A9F73-73A6-594D-B29D-F0C42A7B7496}" dt="2021-04-21T12:21:11.620" v="2360" actId="1076"/>
          <ac:grpSpMkLst>
            <pc:docMk/>
            <pc:sldMk cId="3821665977" sldId="779"/>
            <ac:grpSpMk id="30" creationId="{92FAED90-4B1A-C942-920A-95127652947B}"/>
          </ac:grpSpMkLst>
        </pc:grpChg>
        <pc:picChg chg="del">
          <ac:chgData name="Xie, Shaocheng" userId="b92f5369-f3db-447b-9b48-c8ca994cf226" providerId="ADAL" clId="{C76A9F73-73A6-594D-B29D-F0C42A7B7496}" dt="2021-04-21T12:08:34.187" v="2046" actId="478"/>
          <ac:picMkLst>
            <pc:docMk/>
            <pc:sldMk cId="3821665977" sldId="779"/>
            <ac:picMk id="13" creationId="{EE021565-0F51-4950-B875-09ADE4D78CBF}"/>
          </ac:picMkLst>
        </pc:picChg>
        <pc:picChg chg="add mod">
          <ac:chgData name="Xie, Shaocheng" userId="b92f5369-f3db-447b-9b48-c8ca994cf226" providerId="ADAL" clId="{C76A9F73-73A6-594D-B29D-F0C42A7B7496}" dt="2021-04-21T12:21:09.197" v="2359" actId="164"/>
          <ac:picMkLst>
            <pc:docMk/>
            <pc:sldMk cId="3821665977" sldId="779"/>
            <ac:picMk id="17" creationId="{6573A222-1CB3-544C-82E7-F7CDCD9838D9}"/>
          </ac:picMkLst>
        </pc:picChg>
        <pc:picChg chg="mod topLvl">
          <ac:chgData name="Xie, Shaocheng" userId="b92f5369-f3db-447b-9b48-c8ca994cf226" providerId="ADAL" clId="{C76A9F73-73A6-594D-B29D-F0C42A7B7496}" dt="2021-04-21T12:14:41.042" v="2263" actId="165"/>
          <ac:picMkLst>
            <pc:docMk/>
            <pc:sldMk cId="3821665977" sldId="779"/>
            <ac:picMk id="21" creationId="{87103EE1-F0A6-A640-B281-2B566DAFFF09}"/>
          </ac:picMkLst>
        </pc:picChg>
        <pc:picChg chg="del mod">
          <ac:chgData name="Xie, Shaocheng" userId="b92f5369-f3db-447b-9b48-c8ca994cf226" providerId="ADAL" clId="{C76A9F73-73A6-594D-B29D-F0C42A7B7496}" dt="2021-04-21T12:14:19.658" v="2261" actId="478"/>
          <ac:picMkLst>
            <pc:docMk/>
            <pc:sldMk cId="3821665977" sldId="779"/>
            <ac:picMk id="22" creationId="{18C7E59F-1260-BB47-A246-E89B02CB9FA5}"/>
          </ac:picMkLst>
        </pc:picChg>
        <pc:cxnChg chg="mod topLvl">
          <ac:chgData name="Xie, Shaocheng" userId="b92f5369-f3db-447b-9b48-c8ca994cf226" providerId="ADAL" clId="{C76A9F73-73A6-594D-B29D-F0C42A7B7496}" dt="2021-04-21T12:16:43.677" v="2287" actId="1076"/>
          <ac:cxnSpMkLst>
            <pc:docMk/>
            <pc:sldMk cId="3821665977" sldId="779"/>
            <ac:cxnSpMk id="25" creationId="{B6461584-AFDE-D64D-B1C6-6E32EC118D78}"/>
          </ac:cxnSpMkLst>
        </pc:cxnChg>
        <pc:cxnChg chg="add mod">
          <ac:chgData name="Xie, Shaocheng" userId="b92f5369-f3db-447b-9b48-c8ca994cf226" providerId="ADAL" clId="{C76A9F73-73A6-594D-B29D-F0C42A7B7496}" dt="2021-04-21T12:21:09.197" v="2359" actId="164"/>
          <ac:cxnSpMkLst>
            <pc:docMk/>
            <pc:sldMk cId="3821665977" sldId="779"/>
            <ac:cxnSpMk id="27" creationId="{65661B86-7B8C-214D-B563-B5A123B21535}"/>
          </ac:cxnSpMkLst>
        </pc:cxnChg>
        <pc:cxnChg chg="add">
          <ac:chgData name="Xie, Shaocheng" userId="b92f5369-f3db-447b-9b48-c8ca994cf226" providerId="ADAL" clId="{C76A9F73-73A6-594D-B29D-F0C42A7B7496}" dt="2021-04-21T12:21:41.265" v="2366" actId="11529"/>
          <ac:cxnSpMkLst>
            <pc:docMk/>
            <pc:sldMk cId="3821665977" sldId="779"/>
            <ac:cxnSpMk id="32" creationId="{54EBB04C-01A0-564C-A41B-D682D26B6CA7}"/>
          </ac:cxnSpMkLst>
        </pc:cxnChg>
      </pc:sldChg>
      <pc:sldChg chg="delSp modSp add mod delAnim">
        <pc:chgData name="Xie, Shaocheng" userId="b92f5369-f3db-447b-9b48-c8ca994cf226" providerId="ADAL" clId="{C76A9F73-73A6-594D-B29D-F0C42A7B7496}" dt="2021-04-21T13:31:42.984" v="4548" actId="20577"/>
        <pc:sldMkLst>
          <pc:docMk/>
          <pc:sldMk cId="1650443737" sldId="780"/>
        </pc:sldMkLst>
        <pc:spChg chg="mod">
          <ac:chgData name="Xie, Shaocheng" userId="b92f5369-f3db-447b-9b48-c8ca994cf226" providerId="ADAL" clId="{C76A9F73-73A6-594D-B29D-F0C42A7B7496}" dt="2021-04-21T13:31:42.984" v="4548" actId="20577"/>
          <ac:spMkLst>
            <pc:docMk/>
            <pc:sldMk cId="1650443737" sldId="780"/>
            <ac:spMk id="3" creationId="{E69767AA-9669-EC47-B8F9-BD292ACAD870}"/>
          </ac:spMkLst>
        </pc:spChg>
        <pc:spChg chg="del">
          <ac:chgData name="Xie, Shaocheng" userId="b92f5369-f3db-447b-9b48-c8ca994cf226" providerId="ADAL" clId="{C76A9F73-73A6-594D-B29D-F0C42A7B7496}" dt="2021-04-21T13:31:28.857" v="4534" actId="478"/>
          <ac:spMkLst>
            <pc:docMk/>
            <pc:sldMk cId="1650443737" sldId="780"/>
            <ac:spMk id="4" creationId="{D3DC6496-72C8-C44E-BB37-AD8B15BA103F}"/>
          </ac:spMkLst>
        </pc:spChg>
        <pc:spChg chg="del">
          <ac:chgData name="Xie, Shaocheng" userId="b92f5369-f3db-447b-9b48-c8ca994cf226" providerId="ADAL" clId="{C76A9F73-73A6-594D-B29D-F0C42A7B7496}" dt="2021-04-21T13:31:28.857" v="4534" actId="478"/>
          <ac:spMkLst>
            <pc:docMk/>
            <pc:sldMk cId="1650443737" sldId="780"/>
            <ac:spMk id="5" creationId="{5985D65D-7D0F-8F4A-8368-43AD751D840A}"/>
          </ac:spMkLst>
        </pc:spChg>
        <pc:spChg chg="del">
          <ac:chgData name="Xie, Shaocheng" userId="b92f5369-f3db-447b-9b48-c8ca994cf226" providerId="ADAL" clId="{C76A9F73-73A6-594D-B29D-F0C42A7B7496}" dt="2021-04-21T13:31:31.082" v="4535" actId="478"/>
          <ac:spMkLst>
            <pc:docMk/>
            <pc:sldMk cId="1650443737" sldId="780"/>
            <ac:spMk id="7" creationId="{BD8F30E0-E120-B441-AEF6-8A582B67D626}"/>
          </ac:spMkLst>
        </pc:spChg>
        <pc:spChg chg="del">
          <ac:chgData name="Xie, Shaocheng" userId="b92f5369-f3db-447b-9b48-c8ca994cf226" providerId="ADAL" clId="{C76A9F73-73A6-594D-B29D-F0C42A7B7496}" dt="2021-04-21T13:31:28.857" v="4534" actId="478"/>
          <ac:spMkLst>
            <pc:docMk/>
            <pc:sldMk cId="1650443737" sldId="780"/>
            <ac:spMk id="8" creationId="{7CFB4C8B-FED4-454A-8676-EBF0C0C8FEE9}"/>
          </ac:spMkLst>
        </pc:spChg>
        <pc:spChg chg="del">
          <ac:chgData name="Xie, Shaocheng" userId="b92f5369-f3db-447b-9b48-c8ca994cf226" providerId="ADAL" clId="{C76A9F73-73A6-594D-B29D-F0C42A7B7496}" dt="2021-04-21T13:31:28.857" v="4534" actId="478"/>
          <ac:spMkLst>
            <pc:docMk/>
            <pc:sldMk cId="1650443737" sldId="780"/>
            <ac:spMk id="9" creationId="{9982CBBB-B6F2-E34F-BA3A-514400D06B96}"/>
          </ac:spMkLst>
        </pc:spChg>
      </pc:sldChg>
    </pc:docChg>
  </pc:docChgLst>
  <pc:docChgLst>
    <pc:chgData name="Xie, Shaocheng" userId="b92f5369-f3db-447b-9b48-c8ca994cf226" providerId="ADAL" clId="{7E7FB388-41BA-8D46-ADEE-C45B8D40FF80}"/>
    <pc:docChg chg="custSel modSld">
      <pc:chgData name="Xie, Shaocheng" userId="b92f5369-f3db-447b-9b48-c8ca994cf226" providerId="ADAL" clId="{7E7FB388-41BA-8D46-ADEE-C45B8D40FF80}" dt="2022-07-23T15:45:35.923" v="187" actId="20577"/>
      <pc:docMkLst>
        <pc:docMk/>
      </pc:docMkLst>
      <pc:sldChg chg="modNotesTx">
        <pc:chgData name="Xie, Shaocheng" userId="b92f5369-f3db-447b-9b48-c8ca994cf226" providerId="ADAL" clId="{7E7FB388-41BA-8D46-ADEE-C45B8D40FF80}" dt="2022-07-20T17:29:03.201" v="1" actId="20577"/>
        <pc:sldMkLst>
          <pc:docMk/>
          <pc:sldMk cId="3867191586" sldId="410"/>
        </pc:sldMkLst>
      </pc:sldChg>
      <pc:sldChg chg="modNotesTx">
        <pc:chgData name="Xie, Shaocheng" userId="b92f5369-f3db-447b-9b48-c8ca994cf226" providerId="ADAL" clId="{7E7FB388-41BA-8D46-ADEE-C45B8D40FF80}" dt="2022-07-20T17:29:08.288" v="2" actId="20577"/>
        <pc:sldMkLst>
          <pc:docMk/>
          <pc:sldMk cId="266728699" sldId="412"/>
        </pc:sldMkLst>
      </pc:sldChg>
      <pc:sldChg chg="modNotesTx">
        <pc:chgData name="Xie, Shaocheng" userId="b92f5369-f3db-447b-9b48-c8ca994cf226" providerId="ADAL" clId="{7E7FB388-41BA-8D46-ADEE-C45B8D40FF80}" dt="2022-07-20T17:29:15.861" v="4" actId="20577"/>
        <pc:sldMkLst>
          <pc:docMk/>
          <pc:sldMk cId="1057332250" sldId="418"/>
        </pc:sldMkLst>
      </pc:sldChg>
      <pc:sldChg chg="modNotesTx">
        <pc:chgData name="Xie, Shaocheng" userId="b92f5369-f3db-447b-9b48-c8ca994cf226" providerId="ADAL" clId="{7E7FB388-41BA-8D46-ADEE-C45B8D40FF80}" dt="2022-07-20T17:28:57.711" v="0" actId="20577"/>
        <pc:sldMkLst>
          <pc:docMk/>
          <pc:sldMk cId="3539608123" sldId="703"/>
        </pc:sldMkLst>
      </pc:sldChg>
      <pc:sldChg chg="modNotesTx">
        <pc:chgData name="Xie, Shaocheng" userId="b92f5369-f3db-447b-9b48-c8ca994cf226" providerId="ADAL" clId="{7E7FB388-41BA-8D46-ADEE-C45B8D40FF80}" dt="2022-07-20T17:30:02.091" v="13" actId="20577"/>
        <pc:sldMkLst>
          <pc:docMk/>
          <pc:sldMk cId="1203255853" sldId="778"/>
        </pc:sldMkLst>
      </pc:sldChg>
      <pc:sldChg chg="modNotesTx">
        <pc:chgData name="Xie, Shaocheng" userId="b92f5369-f3db-447b-9b48-c8ca994cf226" providerId="ADAL" clId="{7E7FB388-41BA-8D46-ADEE-C45B8D40FF80}" dt="2022-07-20T17:29:34.165" v="7" actId="20577"/>
        <pc:sldMkLst>
          <pc:docMk/>
          <pc:sldMk cId="4189555536" sldId="784"/>
        </pc:sldMkLst>
      </pc:sldChg>
      <pc:sldChg chg="modSp mod modNotesTx">
        <pc:chgData name="Xie, Shaocheng" userId="b92f5369-f3db-447b-9b48-c8ca994cf226" providerId="ADAL" clId="{7E7FB388-41BA-8D46-ADEE-C45B8D40FF80}" dt="2022-07-23T15:30:34.872" v="43" actId="20577"/>
        <pc:sldMkLst>
          <pc:docMk/>
          <pc:sldMk cId="2448909662" sldId="785"/>
        </pc:sldMkLst>
        <pc:spChg chg="mod">
          <ac:chgData name="Xie, Shaocheng" userId="b92f5369-f3db-447b-9b48-c8ca994cf226" providerId="ADAL" clId="{7E7FB388-41BA-8D46-ADEE-C45B8D40FF80}" dt="2022-07-23T15:30:34.872" v="43" actId="20577"/>
          <ac:spMkLst>
            <pc:docMk/>
            <pc:sldMk cId="2448909662" sldId="785"/>
            <ac:spMk id="9" creationId="{E43C4A7B-A02A-7743-A689-2B31EB422478}"/>
          </ac:spMkLst>
        </pc:spChg>
      </pc:sldChg>
      <pc:sldChg chg="addSp modSp mod modAnim modNotesTx">
        <pc:chgData name="Xie, Shaocheng" userId="b92f5369-f3db-447b-9b48-c8ca994cf226" providerId="ADAL" clId="{7E7FB388-41BA-8D46-ADEE-C45B8D40FF80}" dt="2022-07-23T15:34:16.873" v="89"/>
        <pc:sldMkLst>
          <pc:docMk/>
          <pc:sldMk cId="819562314" sldId="786"/>
        </pc:sldMkLst>
        <pc:spChg chg="add mod">
          <ac:chgData name="Xie, Shaocheng" userId="b92f5369-f3db-447b-9b48-c8ca994cf226" providerId="ADAL" clId="{7E7FB388-41BA-8D46-ADEE-C45B8D40FF80}" dt="2022-07-23T15:32:50.657" v="78" actId="207"/>
          <ac:spMkLst>
            <pc:docMk/>
            <pc:sldMk cId="819562314" sldId="786"/>
            <ac:spMk id="3" creationId="{B21DCA4F-0BFE-CF28-4803-C5397A0E6FC6}"/>
          </ac:spMkLst>
        </pc:spChg>
      </pc:sldChg>
      <pc:sldChg chg="modNotesTx">
        <pc:chgData name="Xie, Shaocheng" userId="b92f5369-f3db-447b-9b48-c8ca994cf226" providerId="ADAL" clId="{7E7FB388-41BA-8D46-ADEE-C45B8D40FF80}" dt="2022-07-20T17:29:48.302" v="10" actId="20577"/>
        <pc:sldMkLst>
          <pc:docMk/>
          <pc:sldMk cId="1402269670" sldId="787"/>
        </pc:sldMkLst>
      </pc:sldChg>
      <pc:sldChg chg="addSp delSp modSp mod modAnim modNotesTx">
        <pc:chgData name="Xie, Shaocheng" userId="b92f5369-f3db-447b-9b48-c8ca994cf226" providerId="ADAL" clId="{7E7FB388-41BA-8D46-ADEE-C45B8D40FF80}" dt="2022-07-23T15:44:20.731" v="169" actId="20577"/>
        <pc:sldMkLst>
          <pc:docMk/>
          <pc:sldMk cId="2477713885" sldId="788"/>
        </pc:sldMkLst>
        <pc:spChg chg="add mod">
          <ac:chgData name="Xie, Shaocheng" userId="b92f5369-f3db-447b-9b48-c8ca994cf226" providerId="ADAL" clId="{7E7FB388-41BA-8D46-ADEE-C45B8D40FF80}" dt="2022-07-23T15:40:28.827" v="134" actId="1076"/>
          <ac:spMkLst>
            <pc:docMk/>
            <pc:sldMk cId="2477713885" sldId="788"/>
            <ac:spMk id="3" creationId="{819C0135-3C01-641A-5D70-387646866C80}"/>
          </ac:spMkLst>
        </pc:spChg>
        <pc:spChg chg="add mod">
          <ac:chgData name="Xie, Shaocheng" userId="b92f5369-f3db-447b-9b48-c8ca994cf226" providerId="ADAL" clId="{7E7FB388-41BA-8D46-ADEE-C45B8D40FF80}" dt="2022-07-23T15:44:20.731" v="169" actId="20577"/>
          <ac:spMkLst>
            <pc:docMk/>
            <pc:sldMk cId="2477713885" sldId="788"/>
            <ac:spMk id="5" creationId="{B6DA523D-0990-28CB-71FC-53757165A5F8}"/>
          </ac:spMkLst>
        </pc:spChg>
        <pc:spChg chg="add del mod">
          <ac:chgData name="Xie, Shaocheng" userId="b92f5369-f3db-447b-9b48-c8ca994cf226" providerId="ADAL" clId="{7E7FB388-41BA-8D46-ADEE-C45B8D40FF80}" dt="2022-07-23T15:38:11.810" v="106" actId="478"/>
          <ac:spMkLst>
            <pc:docMk/>
            <pc:sldMk cId="2477713885" sldId="788"/>
            <ac:spMk id="6" creationId="{A27EFDA0-FF16-7B01-D79F-308820331A08}"/>
          </ac:spMkLst>
        </pc:spChg>
        <pc:spChg chg="add mod">
          <ac:chgData name="Xie, Shaocheng" userId="b92f5369-f3db-447b-9b48-c8ca994cf226" providerId="ADAL" clId="{7E7FB388-41BA-8D46-ADEE-C45B8D40FF80}" dt="2022-07-23T15:40:39.935" v="138" actId="1038"/>
          <ac:spMkLst>
            <pc:docMk/>
            <pc:sldMk cId="2477713885" sldId="788"/>
            <ac:spMk id="7" creationId="{3BEAF1CA-8E47-66D8-67C0-70D01F22BB6E}"/>
          </ac:spMkLst>
        </pc:spChg>
        <pc:spChg chg="add mod">
          <ac:chgData name="Xie, Shaocheng" userId="b92f5369-f3db-447b-9b48-c8ca994cf226" providerId="ADAL" clId="{7E7FB388-41BA-8D46-ADEE-C45B8D40FF80}" dt="2022-07-23T15:40:08.770" v="130" actId="1076"/>
          <ac:spMkLst>
            <pc:docMk/>
            <pc:sldMk cId="2477713885" sldId="788"/>
            <ac:spMk id="8" creationId="{F553C857-6C18-70BA-FC41-A379A5F2B305}"/>
          </ac:spMkLst>
        </pc:spChg>
        <pc:spChg chg="mod">
          <ac:chgData name="Xie, Shaocheng" userId="b92f5369-f3db-447b-9b48-c8ca994cf226" providerId="ADAL" clId="{7E7FB388-41BA-8D46-ADEE-C45B8D40FF80}" dt="2022-07-23T15:40:13.720" v="131" actId="1076"/>
          <ac:spMkLst>
            <pc:docMk/>
            <pc:sldMk cId="2477713885" sldId="788"/>
            <ac:spMk id="9" creationId="{E43C4A7B-A02A-7743-A689-2B31EB422478}"/>
          </ac:spMkLst>
        </pc:spChg>
        <pc:spChg chg="add mod">
          <ac:chgData name="Xie, Shaocheng" userId="b92f5369-f3db-447b-9b48-c8ca994cf226" providerId="ADAL" clId="{7E7FB388-41BA-8D46-ADEE-C45B8D40FF80}" dt="2022-07-23T15:41:19.284" v="140" actId="1076"/>
          <ac:spMkLst>
            <pc:docMk/>
            <pc:sldMk cId="2477713885" sldId="788"/>
            <ac:spMk id="10" creationId="{ACD434A7-85D3-C190-DECE-B85B09174579}"/>
          </ac:spMkLst>
        </pc:spChg>
      </pc:sldChg>
      <pc:sldChg chg="modNotesTx">
        <pc:chgData name="Xie, Shaocheng" userId="b92f5369-f3db-447b-9b48-c8ca994cf226" providerId="ADAL" clId="{7E7FB388-41BA-8D46-ADEE-C45B8D40FF80}" dt="2022-07-20T17:29:42.969" v="9" actId="20577"/>
        <pc:sldMkLst>
          <pc:docMk/>
          <pc:sldMk cId="127022123" sldId="789"/>
        </pc:sldMkLst>
      </pc:sldChg>
      <pc:sldChg chg="modNotesTx">
        <pc:chgData name="Xie, Shaocheng" userId="b92f5369-f3db-447b-9b48-c8ca994cf226" providerId="ADAL" clId="{7E7FB388-41BA-8D46-ADEE-C45B8D40FF80}" dt="2022-07-20T17:29:39.580" v="8" actId="20577"/>
        <pc:sldMkLst>
          <pc:docMk/>
          <pc:sldMk cId="2290458890" sldId="790"/>
        </pc:sldMkLst>
      </pc:sldChg>
      <pc:sldChg chg="modNotesTx">
        <pc:chgData name="Xie, Shaocheng" userId="b92f5369-f3db-447b-9b48-c8ca994cf226" providerId="ADAL" clId="{7E7FB388-41BA-8D46-ADEE-C45B8D40FF80}" dt="2022-07-20T17:29:13.281" v="3" actId="20577"/>
        <pc:sldMkLst>
          <pc:docMk/>
          <pc:sldMk cId="3577073691" sldId="791"/>
        </pc:sldMkLst>
      </pc:sldChg>
      <pc:sldChg chg="modSp mod modNotesTx">
        <pc:chgData name="Xie, Shaocheng" userId="b92f5369-f3db-447b-9b48-c8ca994cf226" providerId="ADAL" clId="{7E7FB388-41BA-8D46-ADEE-C45B8D40FF80}" dt="2022-07-23T15:45:35.923" v="187" actId="20577"/>
        <pc:sldMkLst>
          <pc:docMk/>
          <pc:sldMk cId="2690091713" sldId="792"/>
        </pc:sldMkLst>
        <pc:spChg chg="mod">
          <ac:chgData name="Xie, Shaocheng" userId="b92f5369-f3db-447b-9b48-c8ca994cf226" providerId="ADAL" clId="{7E7FB388-41BA-8D46-ADEE-C45B8D40FF80}" dt="2022-07-23T15:45:35.923" v="187" actId="20577"/>
          <ac:spMkLst>
            <pc:docMk/>
            <pc:sldMk cId="2690091713" sldId="792"/>
            <ac:spMk id="2" creationId="{00000000-0000-0000-0000-000000000000}"/>
          </ac:spMkLst>
        </pc:spChg>
      </pc:sldChg>
    </pc:docChg>
  </pc:docChgLst>
  <pc:docChgLst>
    <pc:chgData name="Xie, Shaocheng" userId="b92f5369-f3db-447b-9b48-c8ca994cf226" providerId="ADAL" clId="{2BD08477-5F72-3E48-89F7-1FCF4B560713}"/>
    <pc:docChg chg="modSld">
      <pc:chgData name="Xie, Shaocheng" userId="b92f5369-f3db-447b-9b48-c8ca994cf226" providerId="ADAL" clId="{2BD08477-5F72-3E48-89F7-1FCF4B560713}" dt="2021-04-21T13:53:13.683" v="29" actId="1076"/>
      <pc:docMkLst>
        <pc:docMk/>
      </pc:docMkLst>
      <pc:sldChg chg="modNotesTx">
        <pc:chgData name="Xie, Shaocheng" userId="b92f5369-f3db-447b-9b48-c8ca994cf226" providerId="ADAL" clId="{2BD08477-5F72-3E48-89F7-1FCF4B560713}" dt="2021-04-21T13:33:54.743" v="2" actId="20577"/>
        <pc:sldMkLst>
          <pc:docMk/>
          <pc:sldMk cId="3199315801" sldId="290"/>
        </pc:sldMkLst>
      </pc:sldChg>
      <pc:sldChg chg="modNotesTx">
        <pc:chgData name="Xie, Shaocheng" userId="b92f5369-f3db-447b-9b48-c8ca994cf226" providerId="ADAL" clId="{2BD08477-5F72-3E48-89F7-1FCF4B560713}" dt="2021-04-21T13:33:45.145" v="0" actId="20577"/>
        <pc:sldMkLst>
          <pc:docMk/>
          <pc:sldMk cId="3539608123" sldId="703"/>
        </pc:sldMkLst>
      </pc:sldChg>
      <pc:sldChg chg="modNotesTx">
        <pc:chgData name="Xie, Shaocheng" userId="b92f5369-f3db-447b-9b48-c8ca994cf226" providerId="ADAL" clId="{2BD08477-5F72-3E48-89F7-1FCF4B560713}" dt="2021-04-21T13:35:42.249" v="3" actId="20577"/>
        <pc:sldMkLst>
          <pc:docMk/>
          <pc:sldMk cId="867994943" sldId="712"/>
        </pc:sldMkLst>
      </pc:sldChg>
      <pc:sldChg chg="modNotesTx">
        <pc:chgData name="Xie, Shaocheng" userId="b92f5369-f3db-447b-9b48-c8ca994cf226" providerId="ADAL" clId="{2BD08477-5F72-3E48-89F7-1FCF4B560713}" dt="2021-04-21T13:37:22.911" v="4" actId="15"/>
        <pc:sldMkLst>
          <pc:docMk/>
          <pc:sldMk cId="647922601" sldId="725"/>
        </pc:sldMkLst>
      </pc:sldChg>
      <pc:sldChg chg="modSp mod">
        <pc:chgData name="Xie, Shaocheng" userId="b92f5369-f3db-447b-9b48-c8ca994cf226" providerId="ADAL" clId="{2BD08477-5F72-3E48-89F7-1FCF4B560713}" dt="2021-04-21T13:53:13.683" v="29" actId="1076"/>
        <pc:sldMkLst>
          <pc:docMk/>
          <pc:sldMk cId="2989850469" sldId="740"/>
        </pc:sldMkLst>
        <pc:spChg chg="mod">
          <ac:chgData name="Xie, Shaocheng" userId="b92f5369-f3db-447b-9b48-c8ca994cf226" providerId="ADAL" clId="{2BD08477-5F72-3E48-89F7-1FCF4B560713}" dt="2021-04-21T13:53:04.246" v="26" actId="1076"/>
          <ac:spMkLst>
            <pc:docMk/>
            <pc:sldMk cId="2989850469" sldId="740"/>
            <ac:spMk id="4" creationId="{D3DC6496-72C8-C44E-BB37-AD8B15BA103F}"/>
          </ac:spMkLst>
        </pc:spChg>
        <pc:spChg chg="mod">
          <ac:chgData name="Xie, Shaocheng" userId="b92f5369-f3db-447b-9b48-c8ca994cf226" providerId="ADAL" clId="{2BD08477-5F72-3E48-89F7-1FCF4B560713}" dt="2021-04-21T13:53:06.821" v="27" actId="1076"/>
          <ac:spMkLst>
            <pc:docMk/>
            <pc:sldMk cId="2989850469" sldId="740"/>
            <ac:spMk id="5" creationId="{5985D65D-7D0F-8F4A-8368-43AD751D840A}"/>
          </ac:spMkLst>
        </pc:spChg>
        <pc:spChg chg="mod">
          <ac:chgData name="Xie, Shaocheng" userId="b92f5369-f3db-447b-9b48-c8ca994cf226" providerId="ADAL" clId="{2BD08477-5F72-3E48-89F7-1FCF4B560713}" dt="2021-04-21T13:53:11.208" v="28" actId="1076"/>
          <ac:spMkLst>
            <pc:docMk/>
            <pc:sldMk cId="2989850469" sldId="740"/>
            <ac:spMk id="10" creationId="{5C1A2F0F-F72E-194E-8DC5-A979D9782A81}"/>
          </ac:spMkLst>
        </pc:spChg>
        <pc:spChg chg="mod">
          <ac:chgData name="Xie, Shaocheng" userId="b92f5369-f3db-447b-9b48-c8ca994cf226" providerId="ADAL" clId="{2BD08477-5F72-3E48-89F7-1FCF4B560713}" dt="2021-04-21T13:53:13.683" v="29" actId="1076"/>
          <ac:spMkLst>
            <pc:docMk/>
            <pc:sldMk cId="2989850469" sldId="740"/>
            <ac:spMk id="11" creationId="{CEDB7D3E-50C6-2C4C-9976-26C16F85B79E}"/>
          </ac:spMkLst>
        </pc:spChg>
      </pc:sldChg>
      <pc:sldChg chg="modNotesTx">
        <pc:chgData name="Xie, Shaocheng" userId="b92f5369-f3db-447b-9b48-c8ca994cf226" providerId="ADAL" clId="{2BD08477-5F72-3E48-89F7-1FCF4B560713}" dt="2021-04-21T13:33:50.373" v="1" actId="20577"/>
        <pc:sldMkLst>
          <pc:docMk/>
          <pc:sldMk cId="746504895" sldId="743"/>
        </pc:sldMkLst>
      </pc:sldChg>
      <pc:sldChg chg="modNotesTx">
        <pc:chgData name="Xie, Shaocheng" userId="b92f5369-f3db-447b-9b48-c8ca994cf226" providerId="ADAL" clId="{2BD08477-5F72-3E48-89F7-1FCF4B560713}" dt="2021-04-21T13:41:44.210" v="5" actId="20577"/>
        <pc:sldMkLst>
          <pc:docMk/>
          <pc:sldMk cId="2742990142" sldId="771"/>
        </pc:sldMkLst>
      </pc:sldChg>
      <pc:sldChg chg="addSp modSp mod">
        <pc:chgData name="Xie, Shaocheng" userId="b92f5369-f3db-447b-9b48-c8ca994cf226" providerId="ADAL" clId="{2BD08477-5F72-3E48-89F7-1FCF4B560713}" dt="2021-04-21T13:43:37.786" v="25" actId="1076"/>
        <pc:sldMkLst>
          <pc:docMk/>
          <pc:sldMk cId="3637135972" sldId="776"/>
        </pc:sldMkLst>
        <pc:spChg chg="mod">
          <ac:chgData name="Xie, Shaocheng" userId="b92f5369-f3db-447b-9b48-c8ca994cf226" providerId="ADAL" clId="{2BD08477-5F72-3E48-89F7-1FCF4B560713}" dt="2021-04-21T13:43:37.786" v="25" actId="1076"/>
          <ac:spMkLst>
            <pc:docMk/>
            <pc:sldMk cId="3637135972" sldId="776"/>
            <ac:spMk id="18" creationId="{5EFFC00C-AFF0-A040-BCFA-A3EE5DCCC987}"/>
          </ac:spMkLst>
        </pc:spChg>
        <pc:spChg chg="mod">
          <ac:chgData name="Xie, Shaocheng" userId="b92f5369-f3db-447b-9b48-c8ca994cf226" providerId="ADAL" clId="{2BD08477-5F72-3E48-89F7-1FCF4B560713}" dt="2021-04-21T13:42:23.195" v="6" actId="164"/>
          <ac:spMkLst>
            <pc:docMk/>
            <pc:sldMk cId="3637135972" sldId="776"/>
            <ac:spMk id="19" creationId="{E8B644B5-B6D3-9349-8161-0BF6887F20C1}"/>
          </ac:spMkLst>
        </pc:spChg>
        <pc:spChg chg="mod">
          <ac:chgData name="Xie, Shaocheng" userId="b92f5369-f3db-447b-9b48-c8ca994cf226" providerId="ADAL" clId="{2BD08477-5F72-3E48-89F7-1FCF4B560713}" dt="2021-04-21T13:42:23.195" v="6" actId="164"/>
          <ac:spMkLst>
            <pc:docMk/>
            <pc:sldMk cId="3637135972" sldId="776"/>
            <ac:spMk id="20" creationId="{6FEB0283-BD6E-594E-A9C1-00C87FF6710F}"/>
          </ac:spMkLst>
        </pc:spChg>
        <pc:spChg chg="mod">
          <ac:chgData name="Xie, Shaocheng" userId="b92f5369-f3db-447b-9b48-c8ca994cf226" providerId="ADAL" clId="{2BD08477-5F72-3E48-89F7-1FCF4B560713}" dt="2021-04-21T13:42:23.195" v="6" actId="164"/>
          <ac:spMkLst>
            <pc:docMk/>
            <pc:sldMk cId="3637135972" sldId="776"/>
            <ac:spMk id="26" creationId="{FCD872BC-1F5F-0646-B803-AE2E2B356D39}"/>
          </ac:spMkLst>
        </pc:spChg>
        <pc:spChg chg="mod">
          <ac:chgData name="Xie, Shaocheng" userId="b92f5369-f3db-447b-9b48-c8ca994cf226" providerId="ADAL" clId="{2BD08477-5F72-3E48-89F7-1FCF4B560713}" dt="2021-04-21T13:42:23.195" v="6" actId="164"/>
          <ac:spMkLst>
            <pc:docMk/>
            <pc:sldMk cId="3637135972" sldId="776"/>
            <ac:spMk id="32" creationId="{98C0487A-1E08-1943-9EB9-EEE364F98418}"/>
          </ac:spMkLst>
        </pc:spChg>
        <pc:spChg chg="mod">
          <ac:chgData name="Xie, Shaocheng" userId="b92f5369-f3db-447b-9b48-c8ca994cf226" providerId="ADAL" clId="{2BD08477-5F72-3E48-89F7-1FCF4B560713}" dt="2021-04-21T13:42:23.195" v="6" actId="164"/>
          <ac:spMkLst>
            <pc:docMk/>
            <pc:sldMk cId="3637135972" sldId="776"/>
            <ac:spMk id="34" creationId="{DDBCB20E-0E26-0446-8BA3-2B38C7CF24DC}"/>
          </ac:spMkLst>
        </pc:spChg>
        <pc:spChg chg="mod">
          <ac:chgData name="Xie, Shaocheng" userId="b92f5369-f3db-447b-9b48-c8ca994cf226" providerId="ADAL" clId="{2BD08477-5F72-3E48-89F7-1FCF4B560713}" dt="2021-04-21T13:42:23.195" v="6" actId="164"/>
          <ac:spMkLst>
            <pc:docMk/>
            <pc:sldMk cId="3637135972" sldId="776"/>
            <ac:spMk id="37" creationId="{7B00793D-3845-734D-9D7D-42A3C75A3ECE}"/>
          </ac:spMkLst>
        </pc:spChg>
        <pc:spChg chg="mod">
          <ac:chgData name="Xie, Shaocheng" userId="b92f5369-f3db-447b-9b48-c8ca994cf226" providerId="ADAL" clId="{2BD08477-5F72-3E48-89F7-1FCF4B560713}" dt="2021-04-21T13:42:23.195" v="6" actId="164"/>
          <ac:spMkLst>
            <pc:docMk/>
            <pc:sldMk cId="3637135972" sldId="776"/>
            <ac:spMk id="41" creationId="{CEF6560F-CD63-584F-853A-7016AFA4A64A}"/>
          </ac:spMkLst>
        </pc:spChg>
        <pc:spChg chg="mod">
          <ac:chgData name="Xie, Shaocheng" userId="b92f5369-f3db-447b-9b48-c8ca994cf226" providerId="ADAL" clId="{2BD08477-5F72-3E48-89F7-1FCF4B560713}" dt="2021-04-21T13:43:33.893" v="24" actId="1076"/>
          <ac:spMkLst>
            <pc:docMk/>
            <pc:sldMk cId="3637135972" sldId="776"/>
            <ac:spMk id="46" creationId="{6452F715-D170-4349-9043-309074F78E23}"/>
          </ac:spMkLst>
        </pc:spChg>
        <pc:spChg chg="mod">
          <ac:chgData name="Xie, Shaocheng" userId="b92f5369-f3db-447b-9b48-c8ca994cf226" providerId="ADAL" clId="{2BD08477-5F72-3E48-89F7-1FCF4B560713}" dt="2021-04-21T13:43:31.226" v="23" actId="1076"/>
          <ac:spMkLst>
            <pc:docMk/>
            <pc:sldMk cId="3637135972" sldId="776"/>
            <ac:spMk id="47" creationId="{C0AA487C-2837-9F46-A208-104E47CEE757}"/>
          </ac:spMkLst>
        </pc:spChg>
        <pc:grpChg chg="mod">
          <ac:chgData name="Xie, Shaocheng" userId="b92f5369-f3db-447b-9b48-c8ca994cf226" providerId="ADAL" clId="{2BD08477-5F72-3E48-89F7-1FCF4B560713}" dt="2021-04-21T13:42:44.987" v="8" actId="164"/>
          <ac:grpSpMkLst>
            <pc:docMk/>
            <pc:sldMk cId="3637135972" sldId="776"/>
            <ac:grpSpMk id="2" creationId="{1C97E428-95FA-ED4E-8121-3732C9BCA473}"/>
          </ac:grpSpMkLst>
        </pc:grpChg>
        <pc:grpChg chg="add mod">
          <ac:chgData name="Xie, Shaocheng" userId="b92f5369-f3db-447b-9b48-c8ca994cf226" providerId="ADAL" clId="{2BD08477-5F72-3E48-89F7-1FCF4B560713}" dt="2021-04-21T13:42:44.987" v="8" actId="164"/>
          <ac:grpSpMkLst>
            <pc:docMk/>
            <pc:sldMk cId="3637135972" sldId="776"/>
            <ac:grpSpMk id="3" creationId="{D0A2637B-BB97-FF4E-878D-08B05A4D7351}"/>
          </ac:grpSpMkLst>
        </pc:grpChg>
        <pc:grpChg chg="add mod">
          <ac:chgData name="Xie, Shaocheng" userId="b92f5369-f3db-447b-9b48-c8ca994cf226" providerId="ADAL" clId="{2BD08477-5F72-3E48-89F7-1FCF4B560713}" dt="2021-04-21T13:42:57.599" v="11" actId="1076"/>
          <ac:grpSpMkLst>
            <pc:docMk/>
            <pc:sldMk cId="3637135972" sldId="776"/>
            <ac:grpSpMk id="4" creationId="{ED6963F7-2EA2-3C4C-8C76-2D62BE54DF7A}"/>
          </ac:grpSpMkLst>
        </pc:grpChg>
        <pc:picChg chg="mod">
          <ac:chgData name="Xie, Shaocheng" userId="b92f5369-f3db-447b-9b48-c8ca994cf226" providerId="ADAL" clId="{2BD08477-5F72-3E48-89F7-1FCF4B560713}" dt="2021-04-21T13:43:02.787" v="13" actId="14100"/>
          <ac:picMkLst>
            <pc:docMk/>
            <pc:sldMk cId="3637135972" sldId="776"/>
            <ac:picMk id="13" creationId="{EE021565-0F51-4950-B875-09ADE4D78CBF}"/>
          </ac:picMkLst>
        </pc:picChg>
        <pc:cxnChg chg="mod">
          <ac:chgData name="Xie, Shaocheng" userId="b92f5369-f3db-447b-9b48-c8ca994cf226" providerId="ADAL" clId="{2BD08477-5F72-3E48-89F7-1FCF4B560713}" dt="2021-04-21T13:42:23.195" v="6" actId="164"/>
          <ac:cxnSpMkLst>
            <pc:docMk/>
            <pc:sldMk cId="3637135972" sldId="776"/>
            <ac:cxnSpMk id="8" creationId="{BC460210-2A90-4E48-B315-5C7706919C5F}"/>
          </ac:cxnSpMkLst>
        </pc:cxnChg>
        <pc:cxnChg chg="mod">
          <ac:chgData name="Xie, Shaocheng" userId="b92f5369-f3db-447b-9b48-c8ca994cf226" providerId="ADAL" clId="{2BD08477-5F72-3E48-89F7-1FCF4B560713}" dt="2021-04-21T13:42:23.195" v="6" actId="164"/>
          <ac:cxnSpMkLst>
            <pc:docMk/>
            <pc:sldMk cId="3637135972" sldId="776"/>
            <ac:cxnSpMk id="27" creationId="{BC3A3E33-4275-C841-99F1-8D2DC1D6D4E6}"/>
          </ac:cxnSpMkLst>
        </pc:cxnChg>
        <pc:cxnChg chg="mod">
          <ac:chgData name="Xie, Shaocheng" userId="b92f5369-f3db-447b-9b48-c8ca994cf226" providerId="ADAL" clId="{2BD08477-5F72-3E48-89F7-1FCF4B560713}" dt="2021-04-21T13:42:23.195" v="6" actId="164"/>
          <ac:cxnSpMkLst>
            <pc:docMk/>
            <pc:sldMk cId="3637135972" sldId="776"/>
            <ac:cxnSpMk id="30" creationId="{25046A14-B4AC-7341-997B-7058E176D57D}"/>
          </ac:cxnSpMkLst>
        </pc:cxnChg>
        <pc:cxnChg chg="mod">
          <ac:chgData name="Xie, Shaocheng" userId="b92f5369-f3db-447b-9b48-c8ca994cf226" providerId="ADAL" clId="{2BD08477-5F72-3E48-89F7-1FCF4B560713}" dt="2021-04-21T13:42:23.195" v="6" actId="164"/>
          <ac:cxnSpMkLst>
            <pc:docMk/>
            <pc:sldMk cId="3637135972" sldId="776"/>
            <ac:cxnSpMk id="33" creationId="{D785C3CB-C576-244F-B19F-8FFE17E6FFD4}"/>
          </ac:cxnSpMkLst>
        </pc:cxnChg>
        <pc:cxnChg chg="mod">
          <ac:chgData name="Xie, Shaocheng" userId="b92f5369-f3db-447b-9b48-c8ca994cf226" providerId="ADAL" clId="{2BD08477-5F72-3E48-89F7-1FCF4B560713}" dt="2021-04-21T13:42:23.195" v="6" actId="164"/>
          <ac:cxnSpMkLst>
            <pc:docMk/>
            <pc:sldMk cId="3637135972" sldId="776"/>
            <ac:cxnSpMk id="39" creationId="{6A035F3D-F0EB-364D-A2BF-8D1C1C922243}"/>
          </ac:cxnSpMkLst>
        </pc:cxnChg>
        <pc:cxnChg chg="mod">
          <ac:chgData name="Xie, Shaocheng" userId="b92f5369-f3db-447b-9b48-c8ca994cf226" providerId="ADAL" clId="{2BD08477-5F72-3E48-89F7-1FCF4B560713}" dt="2021-04-21T13:42:23.195" v="6" actId="164"/>
          <ac:cxnSpMkLst>
            <pc:docMk/>
            <pc:sldMk cId="3637135972" sldId="776"/>
            <ac:cxnSpMk id="42" creationId="{F425C638-B94D-DA44-B982-3EDFA86F25DA}"/>
          </ac:cxnSpMkLst>
        </pc:cxnChg>
      </pc:sldChg>
    </pc:docChg>
  </pc:docChgLst>
  <pc:docChgLst>
    <pc:chgData name="Xie, Shaocheng" userId="b92f5369-f3db-447b-9b48-c8ca994cf226" providerId="ADAL" clId="{5A010920-DC43-544A-91CB-A1291279D2D3}"/>
    <pc:docChg chg="undo redo custSel addSld delSld modSld">
      <pc:chgData name="Xie, Shaocheng" userId="b92f5369-f3db-447b-9b48-c8ca994cf226" providerId="ADAL" clId="{5A010920-DC43-544A-91CB-A1291279D2D3}" dt="2021-04-21T01:44:18.194" v="5576" actId="20577"/>
      <pc:docMkLst>
        <pc:docMk/>
      </pc:docMkLst>
      <pc:sldChg chg="modSp mod">
        <pc:chgData name="Xie, Shaocheng" userId="b92f5369-f3db-447b-9b48-c8ca994cf226" providerId="ADAL" clId="{5A010920-DC43-544A-91CB-A1291279D2D3}" dt="2021-04-21T01:36:55.398" v="4832" actId="20577"/>
        <pc:sldMkLst>
          <pc:docMk/>
          <pc:sldMk cId="3539608123" sldId="703"/>
        </pc:sldMkLst>
        <pc:spChg chg="mod">
          <ac:chgData name="Xie, Shaocheng" userId="b92f5369-f3db-447b-9b48-c8ca994cf226" providerId="ADAL" clId="{5A010920-DC43-544A-91CB-A1291279D2D3}" dt="2021-04-21T01:36:55.398" v="4832" actId="20577"/>
          <ac:spMkLst>
            <pc:docMk/>
            <pc:sldMk cId="3539608123" sldId="703"/>
            <ac:spMk id="2" creationId="{E95E4179-E973-1544-AAE8-0CB85C7272C3}"/>
          </ac:spMkLst>
        </pc:spChg>
      </pc:sldChg>
      <pc:sldChg chg="del">
        <pc:chgData name="Xie, Shaocheng" userId="b92f5369-f3db-447b-9b48-c8ca994cf226" providerId="ADAL" clId="{5A010920-DC43-544A-91CB-A1291279D2D3}" dt="2021-04-20T19:20:24.444" v="0" actId="2696"/>
        <pc:sldMkLst>
          <pc:docMk/>
          <pc:sldMk cId="1772413765" sldId="721"/>
        </pc:sldMkLst>
      </pc:sldChg>
      <pc:sldChg chg="addSp delSp modSp mod modAnim modNotesTx">
        <pc:chgData name="Xie, Shaocheng" userId="b92f5369-f3db-447b-9b48-c8ca994cf226" providerId="ADAL" clId="{5A010920-DC43-544A-91CB-A1291279D2D3}" dt="2021-04-21T01:08:34.524" v="3969" actId="1076"/>
        <pc:sldMkLst>
          <pc:docMk/>
          <pc:sldMk cId="3504623199" sldId="749"/>
        </pc:sldMkLst>
        <pc:spChg chg="add mod">
          <ac:chgData name="Xie, Shaocheng" userId="b92f5369-f3db-447b-9b48-c8ca994cf226" providerId="ADAL" clId="{5A010920-DC43-544A-91CB-A1291279D2D3}" dt="2021-04-20T20:27:57.292" v="1145" actId="164"/>
          <ac:spMkLst>
            <pc:docMk/>
            <pc:sldMk cId="3504623199" sldId="749"/>
            <ac:spMk id="4" creationId="{38BDD562-9143-DD40-8126-8509A05480F1}"/>
          </ac:spMkLst>
        </pc:spChg>
        <pc:spChg chg="add mod">
          <ac:chgData name="Xie, Shaocheng" userId="b92f5369-f3db-447b-9b48-c8ca994cf226" providerId="ADAL" clId="{5A010920-DC43-544A-91CB-A1291279D2D3}" dt="2021-04-21T01:08:34.524" v="3969" actId="1076"/>
          <ac:spMkLst>
            <pc:docMk/>
            <pc:sldMk cId="3504623199" sldId="749"/>
            <ac:spMk id="5" creationId="{D0156F01-2C5A-9E46-BA9E-4FA2E5F81EF3}"/>
          </ac:spMkLst>
        </pc:spChg>
        <pc:spChg chg="del mod">
          <ac:chgData name="Xie, Shaocheng" userId="b92f5369-f3db-447b-9b48-c8ca994cf226" providerId="ADAL" clId="{5A010920-DC43-544A-91CB-A1291279D2D3}" dt="2021-04-20T23:02:43.938" v="2030" actId="21"/>
          <ac:spMkLst>
            <pc:docMk/>
            <pc:sldMk cId="3504623199" sldId="749"/>
            <ac:spMk id="8" creationId="{B75354EC-7B78-6646-991C-C895E3A8BB6C}"/>
          </ac:spMkLst>
        </pc:spChg>
        <pc:spChg chg="add mod">
          <ac:chgData name="Xie, Shaocheng" userId="b92f5369-f3db-447b-9b48-c8ca994cf226" providerId="ADAL" clId="{5A010920-DC43-544A-91CB-A1291279D2D3}" dt="2021-04-20T20:27:57.292" v="1145" actId="164"/>
          <ac:spMkLst>
            <pc:docMk/>
            <pc:sldMk cId="3504623199" sldId="749"/>
            <ac:spMk id="12" creationId="{0D0AED26-E172-6D49-8359-BB0DE99EF3FA}"/>
          </ac:spMkLst>
        </pc:spChg>
        <pc:spChg chg="add mod">
          <ac:chgData name="Xie, Shaocheng" userId="b92f5369-f3db-447b-9b48-c8ca994cf226" providerId="ADAL" clId="{5A010920-DC43-544A-91CB-A1291279D2D3}" dt="2021-04-20T20:27:57.292" v="1145" actId="164"/>
          <ac:spMkLst>
            <pc:docMk/>
            <pc:sldMk cId="3504623199" sldId="749"/>
            <ac:spMk id="13" creationId="{4ABF754E-DB75-5342-A428-F0F2F6BDD9D5}"/>
          </ac:spMkLst>
        </pc:spChg>
        <pc:spChg chg="add mod">
          <ac:chgData name="Xie, Shaocheng" userId="b92f5369-f3db-447b-9b48-c8ca994cf226" providerId="ADAL" clId="{5A010920-DC43-544A-91CB-A1291279D2D3}" dt="2021-04-20T20:27:57.292" v="1145" actId="164"/>
          <ac:spMkLst>
            <pc:docMk/>
            <pc:sldMk cId="3504623199" sldId="749"/>
            <ac:spMk id="14" creationId="{A3FCAC52-2AFB-3643-ACE5-5374EBE97078}"/>
          </ac:spMkLst>
        </pc:spChg>
        <pc:spChg chg="add mod">
          <ac:chgData name="Xie, Shaocheng" userId="b92f5369-f3db-447b-9b48-c8ca994cf226" providerId="ADAL" clId="{5A010920-DC43-544A-91CB-A1291279D2D3}" dt="2021-04-20T23:27:21.601" v="2491" actId="164"/>
          <ac:spMkLst>
            <pc:docMk/>
            <pc:sldMk cId="3504623199" sldId="749"/>
            <ac:spMk id="15" creationId="{3774FC8C-5ED2-CC4C-920B-BB16CF8D5394}"/>
          </ac:spMkLst>
        </pc:spChg>
        <pc:spChg chg="add del mod">
          <ac:chgData name="Xie, Shaocheng" userId="b92f5369-f3db-447b-9b48-c8ca994cf226" providerId="ADAL" clId="{5A010920-DC43-544A-91CB-A1291279D2D3}" dt="2021-04-20T20:12:00.983" v="833"/>
          <ac:spMkLst>
            <pc:docMk/>
            <pc:sldMk cId="3504623199" sldId="749"/>
            <ac:spMk id="15" creationId="{86D98AFD-D768-B44A-8FB8-A02BE970939A}"/>
          </ac:spMkLst>
        </pc:spChg>
        <pc:spChg chg="add del mod">
          <ac:chgData name="Xie, Shaocheng" userId="b92f5369-f3db-447b-9b48-c8ca994cf226" providerId="ADAL" clId="{5A010920-DC43-544A-91CB-A1291279D2D3}" dt="2021-04-20T20:12:00.983" v="833"/>
          <ac:spMkLst>
            <pc:docMk/>
            <pc:sldMk cId="3504623199" sldId="749"/>
            <ac:spMk id="16" creationId="{7515ADB3-C275-EA49-A9B9-71853433CC16}"/>
          </ac:spMkLst>
        </pc:spChg>
        <pc:spChg chg="add del mod">
          <ac:chgData name="Xie, Shaocheng" userId="b92f5369-f3db-447b-9b48-c8ca994cf226" providerId="ADAL" clId="{5A010920-DC43-544A-91CB-A1291279D2D3}" dt="2021-04-20T20:12:00.983" v="833"/>
          <ac:spMkLst>
            <pc:docMk/>
            <pc:sldMk cId="3504623199" sldId="749"/>
            <ac:spMk id="17" creationId="{71BC0708-8DE5-EE49-A6B4-4BE31D46FA84}"/>
          </ac:spMkLst>
        </pc:spChg>
        <pc:spChg chg="add del mod">
          <ac:chgData name="Xie, Shaocheng" userId="b92f5369-f3db-447b-9b48-c8ca994cf226" providerId="ADAL" clId="{5A010920-DC43-544A-91CB-A1291279D2D3}" dt="2021-04-20T20:12:00.983" v="833"/>
          <ac:spMkLst>
            <pc:docMk/>
            <pc:sldMk cId="3504623199" sldId="749"/>
            <ac:spMk id="18" creationId="{2E82C98F-EA9B-EB48-8F76-0E6D9AEE5346}"/>
          </ac:spMkLst>
        </pc:spChg>
        <pc:spChg chg="add del mod">
          <ac:chgData name="Xie, Shaocheng" userId="b92f5369-f3db-447b-9b48-c8ca994cf226" providerId="ADAL" clId="{5A010920-DC43-544A-91CB-A1291279D2D3}" dt="2021-04-20T23:07:26.543" v="2058" actId="478"/>
          <ac:spMkLst>
            <pc:docMk/>
            <pc:sldMk cId="3504623199" sldId="749"/>
            <ac:spMk id="18" creationId="{52329165-9101-AC4C-B4FE-9EEE8A8A2F69}"/>
          </ac:spMkLst>
        </pc:spChg>
        <pc:spChg chg="add mod">
          <ac:chgData name="Xie, Shaocheng" userId="b92f5369-f3db-447b-9b48-c8ca994cf226" providerId="ADAL" clId="{5A010920-DC43-544A-91CB-A1291279D2D3}" dt="2021-04-20T20:27:57.292" v="1145" actId="164"/>
          <ac:spMkLst>
            <pc:docMk/>
            <pc:sldMk cId="3504623199" sldId="749"/>
            <ac:spMk id="19" creationId="{27A2E1A9-A51F-0340-9B82-FE5F8019068D}"/>
          </ac:spMkLst>
        </pc:spChg>
        <pc:spChg chg="add mod">
          <ac:chgData name="Xie, Shaocheng" userId="b92f5369-f3db-447b-9b48-c8ca994cf226" providerId="ADAL" clId="{5A010920-DC43-544A-91CB-A1291279D2D3}" dt="2021-04-20T20:27:57.292" v="1145" actId="164"/>
          <ac:spMkLst>
            <pc:docMk/>
            <pc:sldMk cId="3504623199" sldId="749"/>
            <ac:spMk id="20" creationId="{C0C3FBA9-B66C-344D-854A-C9F75C9A1AC2}"/>
          </ac:spMkLst>
        </pc:spChg>
        <pc:spChg chg="add mod">
          <ac:chgData name="Xie, Shaocheng" userId="b92f5369-f3db-447b-9b48-c8ca994cf226" providerId="ADAL" clId="{5A010920-DC43-544A-91CB-A1291279D2D3}" dt="2021-04-20T20:27:57.292" v="1145" actId="164"/>
          <ac:spMkLst>
            <pc:docMk/>
            <pc:sldMk cId="3504623199" sldId="749"/>
            <ac:spMk id="21" creationId="{CD9F9DA2-BF1B-2142-BB37-AC54410481E7}"/>
          </ac:spMkLst>
        </pc:spChg>
        <pc:spChg chg="add mod">
          <ac:chgData name="Xie, Shaocheng" userId="b92f5369-f3db-447b-9b48-c8ca994cf226" providerId="ADAL" clId="{5A010920-DC43-544A-91CB-A1291279D2D3}" dt="2021-04-20T20:27:57.292" v="1145" actId="164"/>
          <ac:spMkLst>
            <pc:docMk/>
            <pc:sldMk cId="3504623199" sldId="749"/>
            <ac:spMk id="22" creationId="{70D171C2-5DCB-6944-B9FB-6D3FBD1A7300}"/>
          </ac:spMkLst>
        </pc:spChg>
        <pc:spChg chg="add mod">
          <ac:chgData name="Xie, Shaocheng" userId="b92f5369-f3db-447b-9b48-c8ca994cf226" providerId="ADAL" clId="{5A010920-DC43-544A-91CB-A1291279D2D3}" dt="2021-04-20T20:27:57.292" v="1145" actId="164"/>
          <ac:spMkLst>
            <pc:docMk/>
            <pc:sldMk cId="3504623199" sldId="749"/>
            <ac:spMk id="23" creationId="{8A774DB7-3FA1-0A45-9330-0E26F01B7393}"/>
          </ac:spMkLst>
        </pc:spChg>
        <pc:spChg chg="add mod">
          <ac:chgData name="Xie, Shaocheng" userId="b92f5369-f3db-447b-9b48-c8ca994cf226" providerId="ADAL" clId="{5A010920-DC43-544A-91CB-A1291279D2D3}" dt="2021-04-20T20:27:57.292" v="1145" actId="164"/>
          <ac:spMkLst>
            <pc:docMk/>
            <pc:sldMk cId="3504623199" sldId="749"/>
            <ac:spMk id="24" creationId="{A35D4660-3CD3-104A-A134-E5F7EFC01559}"/>
          </ac:spMkLst>
        </pc:spChg>
        <pc:spChg chg="del mod">
          <ac:chgData name="Xie, Shaocheng" userId="b92f5369-f3db-447b-9b48-c8ca994cf226" providerId="ADAL" clId="{5A010920-DC43-544A-91CB-A1291279D2D3}" dt="2021-04-21T01:08:29.363" v="3968" actId="478"/>
          <ac:spMkLst>
            <pc:docMk/>
            <pc:sldMk cId="3504623199" sldId="749"/>
            <ac:spMk id="25" creationId="{CB78AA5A-0255-C644-A0BD-FE68464F1828}"/>
          </ac:spMkLst>
        </pc:spChg>
        <pc:spChg chg="add mod">
          <ac:chgData name="Xie, Shaocheng" userId="b92f5369-f3db-447b-9b48-c8ca994cf226" providerId="ADAL" clId="{5A010920-DC43-544A-91CB-A1291279D2D3}" dt="2021-04-20T20:27:57.292" v="1145" actId="164"/>
          <ac:spMkLst>
            <pc:docMk/>
            <pc:sldMk cId="3504623199" sldId="749"/>
            <ac:spMk id="26" creationId="{44EA9093-F96B-A643-8E54-F92DB54116E8}"/>
          </ac:spMkLst>
        </pc:spChg>
        <pc:spChg chg="add mod">
          <ac:chgData name="Xie, Shaocheng" userId="b92f5369-f3db-447b-9b48-c8ca994cf226" providerId="ADAL" clId="{5A010920-DC43-544A-91CB-A1291279D2D3}" dt="2021-04-20T20:27:57.292" v="1145" actId="164"/>
          <ac:spMkLst>
            <pc:docMk/>
            <pc:sldMk cId="3504623199" sldId="749"/>
            <ac:spMk id="27" creationId="{9AAD3601-55F6-EF49-882A-A24253641D97}"/>
          </ac:spMkLst>
        </pc:spChg>
        <pc:spChg chg="add del mod">
          <ac:chgData name="Xie, Shaocheng" userId="b92f5369-f3db-447b-9b48-c8ca994cf226" providerId="ADAL" clId="{5A010920-DC43-544A-91CB-A1291279D2D3}" dt="2021-04-20T20:30:25.886" v="1165" actId="21"/>
          <ac:spMkLst>
            <pc:docMk/>
            <pc:sldMk cId="3504623199" sldId="749"/>
            <ac:spMk id="28" creationId="{0AE6BD57-9E48-0E48-A22F-EC34618EE1CA}"/>
          </ac:spMkLst>
        </pc:spChg>
        <pc:spChg chg="add del mod">
          <ac:chgData name="Xie, Shaocheng" userId="b92f5369-f3db-447b-9b48-c8ca994cf226" providerId="ADAL" clId="{5A010920-DC43-544A-91CB-A1291279D2D3}" dt="2021-04-20T20:30:25.886" v="1165" actId="21"/>
          <ac:spMkLst>
            <pc:docMk/>
            <pc:sldMk cId="3504623199" sldId="749"/>
            <ac:spMk id="29" creationId="{F13EBD2C-FBCD-D445-823A-F02CD9A53F9A}"/>
          </ac:spMkLst>
        </pc:spChg>
        <pc:spChg chg="add del mod">
          <ac:chgData name="Xie, Shaocheng" userId="b92f5369-f3db-447b-9b48-c8ca994cf226" providerId="ADAL" clId="{5A010920-DC43-544A-91CB-A1291279D2D3}" dt="2021-04-20T20:30:25.886" v="1165" actId="21"/>
          <ac:spMkLst>
            <pc:docMk/>
            <pc:sldMk cId="3504623199" sldId="749"/>
            <ac:spMk id="30" creationId="{BA4B6C1A-D41C-5440-AA2E-28954E157E50}"/>
          </ac:spMkLst>
        </pc:spChg>
        <pc:spChg chg="add del mod">
          <ac:chgData name="Xie, Shaocheng" userId="b92f5369-f3db-447b-9b48-c8ca994cf226" providerId="ADAL" clId="{5A010920-DC43-544A-91CB-A1291279D2D3}" dt="2021-04-20T20:30:25.886" v="1165" actId="21"/>
          <ac:spMkLst>
            <pc:docMk/>
            <pc:sldMk cId="3504623199" sldId="749"/>
            <ac:spMk id="31" creationId="{2C6A13AD-000C-C546-BD71-EA0CF1542E2A}"/>
          </ac:spMkLst>
        </pc:spChg>
        <pc:spChg chg="add mod">
          <ac:chgData name="Xie, Shaocheng" userId="b92f5369-f3db-447b-9b48-c8ca994cf226" providerId="ADAL" clId="{5A010920-DC43-544A-91CB-A1291279D2D3}" dt="2021-04-20T20:30:26.359" v="1166"/>
          <ac:spMkLst>
            <pc:docMk/>
            <pc:sldMk cId="3504623199" sldId="749"/>
            <ac:spMk id="34" creationId="{88B71852-5A17-364E-8CC9-C687E58ED0EC}"/>
          </ac:spMkLst>
        </pc:spChg>
        <pc:spChg chg="add mod">
          <ac:chgData name="Xie, Shaocheng" userId="b92f5369-f3db-447b-9b48-c8ca994cf226" providerId="ADAL" clId="{5A010920-DC43-544A-91CB-A1291279D2D3}" dt="2021-04-20T20:30:26.359" v="1166"/>
          <ac:spMkLst>
            <pc:docMk/>
            <pc:sldMk cId="3504623199" sldId="749"/>
            <ac:spMk id="35" creationId="{DF5EFE5D-1F42-5043-BCD0-922F6AE79256}"/>
          </ac:spMkLst>
        </pc:spChg>
        <pc:spChg chg="add mod">
          <ac:chgData name="Xie, Shaocheng" userId="b92f5369-f3db-447b-9b48-c8ca994cf226" providerId="ADAL" clId="{5A010920-DC43-544A-91CB-A1291279D2D3}" dt="2021-04-20T20:30:26.359" v="1166"/>
          <ac:spMkLst>
            <pc:docMk/>
            <pc:sldMk cId="3504623199" sldId="749"/>
            <ac:spMk id="36" creationId="{6F1BA97D-180F-0548-9B47-FE29E053DE2D}"/>
          </ac:spMkLst>
        </pc:spChg>
        <pc:spChg chg="add mod">
          <ac:chgData name="Xie, Shaocheng" userId="b92f5369-f3db-447b-9b48-c8ca994cf226" providerId="ADAL" clId="{5A010920-DC43-544A-91CB-A1291279D2D3}" dt="2021-04-20T20:30:26.359" v="1166"/>
          <ac:spMkLst>
            <pc:docMk/>
            <pc:sldMk cId="3504623199" sldId="749"/>
            <ac:spMk id="37" creationId="{DE197DA0-B933-FE4A-AD52-54F86D648E3C}"/>
          </ac:spMkLst>
        </pc:spChg>
        <pc:spChg chg="add mod">
          <ac:chgData name="Xie, Shaocheng" userId="b92f5369-f3db-447b-9b48-c8ca994cf226" providerId="ADAL" clId="{5A010920-DC43-544A-91CB-A1291279D2D3}" dt="2021-04-20T20:59:07.114" v="1706" actId="1076"/>
          <ac:spMkLst>
            <pc:docMk/>
            <pc:sldMk cId="3504623199" sldId="749"/>
            <ac:spMk id="38" creationId="{6975F380-DA41-4449-A3B2-8C01A3759BFE}"/>
          </ac:spMkLst>
        </pc:spChg>
        <pc:spChg chg="add mod">
          <ac:chgData name="Xie, Shaocheng" userId="b92f5369-f3db-447b-9b48-c8ca994cf226" providerId="ADAL" clId="{5A010920-DC43-544A-91CB-A1291279D2D3}" dt="2021-04-20T23:27:50.491" v="2492" actId="164"/>
          <ac:spMkLst>
            <pc:docMk/>
            <pc:sldMk cId="3504623199" sldId="749"/>
            <ac:spMk id="39" creationId="{0588D675-F03F-9249-A824-EDBAB681A16C}"/>
          </ac:spMkLst>
        </pc:spChg>
        <pc:spChg chg="add mod">
          <ac:chgData name="Xie, Shaocheng" userId="b92f5369-f3db-447b-9b48-c8ca994cf226" providerId="ADAL" clId="{5A010920-DC43-544A-91CB-A1291279D2D3}" dt="2021-04-20T23:27:21.601" v="2491" actId="164"/>
          <ac:spMkLst>
            <pc:docMk/>
            <pc:sldMk cId="3504623199" sldId="749"/>
            <ac:spMk id="40" creationId="{1940B087-F775-A540-B57F-E1096C85FFAE}"/>
          </ac:spMkLst>
        </pc:spChg>
        <pc:spChg chg="add mod">
          <ac:chgData name="Xie, Shaocheng" userId="b92f5369-f3db-447b-9b48-c8ca994cf226" providerId="ADAL" clId="{5A010920-DC43-544A-91CB-A1291279D2D3}" dt="2021-04-20T23:27:21.601" v="2491" actId="164"/>
          <ac:spMkLst>
            <pc:docMk/>
            <pc:sldMk cId="3504623199" sldId="749"/>
            <ac:spMk id="41" creationId="{74449C90-8AC8-5940-8705-63F6425B813D}"/>
          </ac:spMkLst>
        </pc:spChg>
        <pc:spChg chg="add mod">
          <ac:chgData name="Xie, Shaocheng" userId="b92f5369-f3db-447b-9b48-c8ca994cf226" providerId="ADAL" clId="{5A010920-DC43-544A-91CB-A1291279D2D3}" dt="2021-04-20T23:27:21.601" v="2491" actId="164"/>
          <ac:spMkLst>
            <pc:docMk/>
            <pc:sldMk cId="3504623199" sldId="749"/>
            <ac:spMk id="42" creationId="{5FA4FA94-5E88-AA42-8CC1-6C5105B9A8A3}"/>
          </ac:spMkLst>
        </pc:spChg>
        <pc:spChg chg="add mod">
          <ac:chgData name="Xie, Shaocheng" userId="b92f5369-f3db-447b-9b48-c8ca994cf226" providerId="ADAL" clId="{5A010920-DC43-544A-91CB-A1291279D2D3}" dt="2021-04-20T23:26:42.083" v="2488" actId="164"/>
          <ac:spMkLst>
            <pc:docMk/>
            <pc:sldMk cId="3504623199" sldId="749"/>
            <ac:spMk id="43" creationId="{D068A9BB-C8A5-734D-8C09-09E00795DF07}"/>
          </ac:spMkLst>
        </pc:spChg>
        <pc:spChg chg="add mod">
          <ac:chgData name="Xie, Shaocheng" userId="b92f5369-f3db-447b-9b48-c8ca994cf226" providerId="ADAL" clId="{5A010920-DC43-544A-91CB-A1291279D2D3}" dt="2021-04-20T23:26:42.083" v="2488" actId="164"/>
          <ac:spMkLst>
            <pc:docMk/>
            <pc:sldMk cId="3504623199" sldId="749"/>
            <ac:spMk id="44" creationId="{75551F00-D3C3-CB46-AD2D-ED800B5E5B37}"/>
          </ac:spMkLst>
        </pc:spChg>
        <pc:spChg chg="add mod">
          <ac:chgData name="Xie, Shaocheng" userId="b92f5369-f3db-447b-9b48-c8ca994cf226" providerId="ADAL" clId="{5A010920-DC43-544A-91CB-A1291279D2D3}" dt="2021-04-20T23:26:42.083" v="2488" actId="164"/>
          <ac:spMkLst>
            <pc:docMk/>
            <pc:sldMk cId="3504623199" sldId="749"/>
            <ac:spMk id="45" creationId="{4EE4A21D-108C-DB48-8786-3A52AB172C60}"/>
          </ac:spMkLst>
        </pc:spChg>
        <pc:spChg chg="add mod">
          <ac:chgData name="Xie, Shaocheng" userId="b92f5369-f3db-447b-9b48-c8ca994cf226" providerId="ADAL" clId="{5A010920-DC43-544A-91CB-A1291279D2D3}" dt="2021-04-20T23:26:42.083" v="2488" actId="164"/>
          <ac:spMkLst>
            <pc:docMk/>
            <pc:sldMk cId="3504623199" sldId="749"/>
            <ac:spMk id="46" creationId="{86F465AE-C44B-F24F-90F3-9F0225924238}"/>
          </ac:spMkLst>
        </pc:spChg>
        <pc:spChg chg="add mod">
          <ac:chgData name="Xie, Shaocheng" userId="b92f5369-f3db-447b-9b48-c8ca994cf226" providerId="ADAL" clId="{5A010920-DC43-544A-91CB-A1291279D2D3}" dt="2021-04-20T23:26:42.083" v="2488" actId="164"/>
          <ac:spMkLst>
            <pc:docMk/>
            <pc:sldMk cId="3504623199" sldId="749"/>
            <ac:spMk id="47" creationId="{CD2BFD1B-C1A2-B24B-A865-9F90324B6194}"/>
          </ac:spMkLst>
        </pc:spChg>
        <pc:spChg chg="add mod">
          <ac:chgData name="Xie, Shaocheng" userId="b92f5369-f3db-447b-9b48-c8ca994cf226" providerId="ADAL" clId="{5A010920-DC43-544A-91CB-A1291279D2D3}" dt="2021-04-20T23:26:55.314" v="2489" actId="164"/>
          <ac:spMkLst>
            <pc:docMk/>
            <pc:sldMk cId="3504623199" sldId="749"/>
            <ac:spMk id="48" creationId="{EB838B8B-06FD-F149-B43B-42FB440E46EC}"/>
          </ac:spMkLst>
        </pc:spChg>
        <pc:spChg chg="add mod">
          <ac:chgData name="Xie, Shaocheng" userId="b92f5369-f3db-447b-9b48-c8ca994cf226" providerId="ADAL" clId="{5A010920-DC43-544A-91CB-A1291279D2D3}" dt="2021-04-20T23:26:55.314" v="2489" actId="164"/>
          <ac:spMkLst>
            <pc:docMk/>
            <pc:sldMk cId="3504623199" sldId="749"/>
            <ac:spMk id="49" creationId="{3DE44505-341B-E748-ABE1-3D8B0022A0B5}"/>
          </ac:spMkLst>
        </pc:spChg>
        <pc:spChg chg="add mod">
          <ac:chgData name="Xie, Shaocheng" userId="b92f5369-f3db-447b-9b48-c8ca994cf226" providerId="ADAL" clId="{5A010920-DC43-544A-91CB-A1291279D2D3}" dt="2021-04-20T23:26:55.314" v="2489" actId="164"/>
          <ac:spMkLst>
            <pc:docMk/>
            <pc:sldMk cId="3504623199" sldId="749"/>
            <ac:spMk id="50" creationId="{91B9FAE7-1823-AB46-894E-CF7F63D3FB5A}"/>
          </ac:spMkLst>
        </pc:spChg>
        <pc:spChg chg="add mod">
          <ac:chgData name="Xie, Shaocheng" userId="b92f5369-f3db-447b-9b48-c8ca994cf226" providerId="ADAL" clId="{5A010920-DC43-544A-91CB-A1291279D2D3}" dt="2021-04-20T23:26:55.314" v="2489" actId="164"/>
          <ac:spMkLst>
            <pc:docMk/>
            <pc:sldMk cId="3504623199" sldId="749"/>
            <ac:spMk id="51" creationId="{966727E4-68A2-E146-B222-14FE92B64E40}"/>
          </ac:spMkLst>
        </pc:spChg>
        <pc:spChg chg="add mod">
          <ac:chgData name="Xie, Shaocheng" userId="b92f5369-f3db-447b-9b48-c8ca994cf226" providerId="ADAL" clId="{5A010920-DC43-544A-91CB-A1291279D2D3}" dt="2021-04-20T23:27:07.811" v="2490" actId="164"/>
          <ac:spMkLst>
            <pc:docMk/>
            <pc:sldMk cId="3504623199" sldId="749"/>
            <ac:spMk id="52" creationId="{7200922E-DC92-EB4B-AD5E-6369D73783E1}"/>
          </ac:spMkLst>
        </pc:spChg>
        <pc:spChg chg="add mod">
          <ac:chgData name="Xie, Shaocheng" userId="b92f5369-f3db-447b-9b48-c8ca994cf226" providerId="ADAL" clId="{5A010920-DC43-544A-91CB-A1291279D2D3}" dt="2021-04-20T23:27:07.811" v="2490" actId="164"/>
          <ac:spMkLst>
            <pc:docMk/>
            <pc:sldMk cId="3504623199" sldId="749"/>
            <ac:spMk id="53" creationId="{D1742DA4-E59E-7E4F-97B8-17308487003F}"/>
          </ac:spMkLst>
        </pc:spChg>
        <pc:spChg chg="add mod">
          <ac:chgData name="Xie, Shaocheng" userId="b92f5369-f3db-447b-9b48-c8ca994cf226" providerId="ADAL" clId="{5A010920-DC43-544A-91CB-A1291279D2D3}" dt="2021-04-20T23:27:07.811" v="2490" actId="164"/>
          <ac:spMkLst>
            <pc:docMk/>
            <pc:sldMk cId="3504623199" sldId="749"/>
            <ac:spMk id="54" creationId="{53B0DE22-66B2-6848-B266-52EAA0CB4D93}"/>
          </ac:spMkLst>
        </pc:spChg>
        <pc:spChg chg="add mod">
          <ac:chgData name="Xie, Shaocheng" userId="b92f5369-f3db-447b-9b48-c8ca994cf226" providerId="ADAL" clId="{5A010920-DC43-544A-91CB-A1291279D2D3}" dt="2021-04-20T23:27:07.811" v="2490" actId="164"/>
          <ac:spMkLst>
            <pc:docMk/>
            <pc:sldMk cId="3504623199" sldId="749"/>
            <ac:spMk id="55" creationId="{BD9417D7-6524-3F48-8CF9-7F9170F30A2C}"/>
          </ac:spMkLst>
        </pc:spChg>
        <pc:spChg chg="add mod">
          <ac:chgData name="Xie, Shaocheng" userId="b92f5369-f3db-447b-9b48-c8ca994cf226" providerId="ADAL" clId="{5A010920-DC43-544A-91CB-A1291279D2D3}" dt="2021-04-20T23:26:55.314" v="2489" actId="164"/>
          <ac:spMkLst>
            <pc:docMk/>
            <pc:sldMk cId="3504623199" sldId="749"/>
            <ac:spMk id="57" creationId="{B10C1E3E-0843-0946-AF81-5266D7D19276}"/>
          </ac:spMkLst>
        </pc:spChg>
        <pc:spChg chg="add mod">
          <ac:chgData name="Xie, Shaocheng" userId="b92f5369-f3db-447b-9b48-c8ca994cf226" providerId="ADAL" clId="{5A010920-DC43-544A-91CB-A1291279D2D3}" dt="2021-04-20T23:27:07.811" v="2490" actId="164"/>
          <ac:spMkLst>
            <pc:docMk/>
            <pc:sldMk cId="3504623199" sldId="749"/>
            <ac:spMk id="58" creationId="{9AE6925E-BD47-3B49-9CE2-896D5956C21E}"/>
          </ac:spMkLst>
        </pc:spChg>
        <pc:spChg chg="mod">
          <ac:chgData name="Xie, Shaocheng" userId="b92f5369-f3db-447b-9b48-c8ca994cf226" providerId="ADAL" clId="{5A010920-DC43-544A-91CB-A1291279D2D3}" dt="2021-04-20T20:29:38.100" v="1158" actId="207"/>
          <ac:spMkLst>
            <pc:docMk/>
            <pc:sldMk cId="3504623199" sldId="749"/>
            <ac:spMk id="342" creationId="{BDCF89D8-A78B-974E-876E-A0C66E8BE7B6}"/>
          </ac:spMkLst>
        </pc:spChg>
        <pc:grpChg chg="add mod">
          <ac:chgData name="Xie, Shaocheng" userId="b92f5369-f3db-447b-9b48-c8ca994cf226" providerId="ADAL" clId="{5A010920-DC43-544A-91CB-A1291279D2D3}" dt="2021-04-20T23:22:31.549" v="2437" actId="1076"/>
          <ac:grpSpMkLst>
            <pc:docMk/>
            <pc:sldMk cId="3504623199" sldId="749"/>
            <ac:grpSpMk id="2" creationId="{55F83676-0378-A141-BBE8-8FC7A89DD6ED}"/>
          </ac:grpSpMkLst>
        </pc:grpChg>
        <pc:grpChg chg="add mod">
          <ac:chgData name="Xie, Shaocheng" userId="b92f5369-f3db-447b-9b48-c8ca994cf226" providerId="ADAL" clId="{5A010920-DC43-544A-91CB-A1291279D2D3}" dt="2021-04-20T20:27:57.292" v="1145" actId="164"/>
          <ac:grpSpMkLst>
            <pc:docMk/>
            <pc:sldMk cId="3504623199" sldId="749"/>
            <ac:grpSpMk id="6" creationId="{F4512767-C5F8-0F47-A3D0-06226017B57C}"/>
          </ac:grpSpMkLst>
        </pc:grpChg>
        <pc:grpChg chg="add mod">
          <ac:chgData name="Xie, Shaocheng" userId="b92f5369-f3db-447b-9b48-c8ca994cf226" providerId="ADAL" clId="{5A010920-DC43-544A-91CB-A1291279D2D3}" dt="2021-04-20T23:26:42.083" v="2488" actId="164"/>
          <ac:grpSpMkLst>
            <pc:docMk/>
            <pc:sldMk cId="3504623199" sldId="749"/>
            <ac:grpSpMk id="56" creationId="{B0B8401E-CC99-D941-BA5A-86C4A58E197A}"/>
          </ac:grpSpMkLst>
        </pc:grpChg>
        <pc:grpChg chg="add mod">
          <ac:chgData name="Xie, Shaocheng" userId="b92f5369-f3db-447b-9b48-c8ca994cf226" providerId="ADAL" clId="{5A010920-DC43-544A-91CB-A1291279D2D3}" dt="2021-04-20T23:26:55.314" v="2489" actId="164"/>
          <ac:grpSpMkLst>
            <pc:docMk/>
            <pc:sldMk cId="3504623199" sldId="749"/>
            <ac:grpSpMk id="59" creationId="{956CACFA-4F42-994D-ABA1-3F509CD97858}"/>
          </ac:grpSpMkLst>
        </pc:grpChg>
        <pc:grpChg chg="add mod">
          <ac:chgData name="Xie, Shaocheng" userId="b92f5369-f3db-447b-9b48-c8ca994cf226" providerId="ADAL" clId="{5A010920-DC43-544A-91CB-A1291279D2D3}" dt="2021-04-20T23:27:07.811" v="2490" actId="164"/>
          <ac:grpSpMkLst>
            <pc:docMk/>
            <pc:sldMk cId="3504623199" sldId="749"/>
            <ac:grpSpMk id="60" creationId="{8D0E5C94-E5C3-F44C-AC22-294CF8DEBABF}"/>
          </ac:grpSpMkLst>
        </pc:grpChg>
        <pc:grpChg chg="add mod">
          <ac:chgData name="Xie, Shaocheng" userId="b92f5369-f3db-447b-9b48-c8ca994cf226" providerId="ADAL" clId="{5A010920-DC43-544A-91CB-A1291279D2D3}" dt="2021-04-20T23:27:50.491" v="2492" actId="164"/>
          <ac:grpSpMkLst>
            <pc:docMk/>
            <pc:sldMk cId="3504623199" sldId="749"/>
            <ac:grpSpMk id="61" creationId="{CD7DF14E-E10E-9D4D-B2D9-E853FF309F38}"/>
          </ac:grpSpMkLst>
        </pc:grpChg>
        <pc:grpChg chg="add mod">
          <ac:chgData name="Xie, Shaocheng" userId="b92f5369-f3db-447b-9b48-c8ca994cf226" providerId="ADAL" clId="{5A010920-DC43-544A-91CB-A1291279D2D3}" dt="2021-04-20T23:27:50.491" v="2492" actId="164"/>
          <ac:grpSpMkLst>
            <pc:docMk/>
            <pc:sldMk cId="3504623199" sldId="749"/>
            <ac:grpSpMk id="62" creationId="{733FB368-6AD8-1245-980F-4BC0C5F95D99}"/>
          </ac:grpSpMkLst>
        </pc:grpChg>
        <pc:picChg chg="add mod modCrop">
          <ac:chgData name="Xie, Shaocheng" userId="b92f5369-f3db-447b-9b48-c8ca994cf226" providerId="ADAL" clId="{5A010920-DC43-544A-91CB-A1291279D2D3}" dt="2021-04-20T20:09:48.483" v="796" actId="164"/>
          <ac:picMkLst>
            <pc:docMk/>
            <pc:sldMk cId="3504623199" sldId="749"/>
            <ac:picMk id="7" creationId="{AE83C343-B0FF-1F44-B086-75A0DD520B0F}"/>
          </ac:picMkLst>
        </pc:picChg>
        <pc:picChg chg="add del mod modCrop">
          <ac:chgData name="Xie, Shaocheng" userId="b92f5369-f3db-447b-9b48-c8ca994cf226" providerId="ADAL" clId="{5A010920-DC43-544A-91CB-A1291279D2D3}" dt="2021-04-20T20:30:17.830" v="1163" actId="21"/>
          <ac:picMkLst>
            <pc:docMk/>
            <pc:sldMk cId="3504623199" sldId="749"/>
            <ac:picMk id="9" creationId="{935A52B1-EB1F-8E4E-8B77-D08CE7E44500}"/>
          </ac:picMkLst>
        </pc:picChg>
        <pc:picChg chg="add mod modCrop">
          <ac:chgData name="Xie, Shaocheng" userId="b92f5369-f3db-447b-9b48-c8ca994cf226" providerId="ADAL" clId="{5A010920-DC43-544A-91CB-A1291279D2D3}" dt="2021-04-20T20:18:51.210" v="1061" actId="1076"/>
          <ac:picMkLst>
            <pc:docMk/>
            <pc:sldMk cId="3504623199" sldId="749"/>
            <ac:picMk id="10" creationId="{EE34C57A-1393-CD43-A048-BBA04EE6212A}"/>
          </ac:picMkLst>
        </pc:picChg>
        <pc:picChg chg="add mod modCrop">
          <ac:chgData name="Xie, Shaocheng" userId="b92f5369-f3db-447b-9b48-c8ca994cf226" providerId="ADAL" clId="{5A010920-DC43-544A-91CB-A1291279D2D3}" dt="2021-04-20T20:16:44.612" v="977" actId="1035"/>
          <ac:picMkLst>
            <pc:docMk/>
            <pc:sldMk cId="3504623199" sldId="749"/>
            <ac:picMk id="11" creationId="{67427BB8-0F76-F446-9F64-828B26A5AA84}"/>
          </ac:picMkLst>
        </pc:picChg>
        <pc:picChg chg="add del mod">
          <ac:chgData name="Xie, Shaocheng" userId="b92f5369-f3db-447b-9b48-c8ca994cf226" providerId="ADAL" clId="{5A010920-DC43-544A-91CB-A1291279D2D3}" dt="2021-04-20T20:28:12.062" v="1150"/>
          <ac:picMkLst>
            <pc:docMk/>
            <pc:sldMk cId="3504623199" sldId="749"/>
            <ac:picMk id="32" creationId="{F1C54F3D-A918-5C47-A51E-0CEBD4D93651}"/>
          </ac:picMkLst>
        </pc:picChg>
        <pc:picChg chg="add mod">
          <ac:chgData name="Xie, Shaocheng" userId="b92f5369-f3db-447b-9b48-c8ca994cf226" providerId="ADAL" clId="{5A010920-DC43-544A-91CB-A1291279D2D3}" dt="2021-04-20T20:30:32.996" v="1167" actId="1076"/>
          <ac:picMkLst>
            <pc:docMk/>
            <pc:sldMk cId="3504623199" sldId="749"/>
            <ac:picMk id="33" creationId="{86B48E08-BFB4-1A47-A816-557228561142}"/>
          </ac:picMkLst>
        </pc:picChg>
        <pc:cxnChg chg="add mod">
          <ac:chgData name="Xie, Shaocheng" userId="b92f5369-f3db-447b-9b48-c8ca994cf226" providerId="ADAL" clId="{5A010920-DC43-544A-91CB-A1291279D2D3}" dt="2021-04-20T23:27:50.491" v="2492" actId="164"/>
          <ac:cxnSpMkLst>
            <pc:docMk/>
            <pc:sldMk cId="3504623199" sldId="749"/>
            <ac:cxnSpMk id="17" creationId="{D1D81E72-47AC-9F44-B9DD-541E96DFB327}"/>
          </ac:cxnSpMkLst>
        </pc:cxnChg>
      </pc:sldChg>
      <pc:sldChg chg="modNotesTx">
        <pc:chgData name="Xie, Shaocheng" userId="b92f5369-f3db-447b-9b48-c8ca994cf226" providerId="ADAL" clId="{5A010920-DC43-544A-91CB-A1291279D2D3}" dt="2021-04-21T00:57:51.215" v="3934" actId="20577"/>
        <pc:sldMkLst>
          <pc:docMk/>
          <pc:sldMk cId="2019310224" sldId="753"/>
        </pc:sldMkLst>
      </pc:sldChg>
      <pc:sldChg chg="addSp delSp modSp mod modAnim modNotesTx">
        <pc:chgData name="Xie, Shaocheng" userId="b92f5369-f3db-447b-9b48-c8ca994cf226" providerId="ADAL" clId="{5A010920-DC43-544A-91CB-A1291279D2D3}" dt="2021-04-21T01:27:51.784" v="4652"/>
        <pc:sldMkLst>
          <pc:docMk/>
          <pc:sldMk cId="2135249624" sldId="755"/>
        </pc:sldMkLst>
        <pc:spChg chg="mod">
          <ac:chgData name="Xie, Shaocheng" userId="b92f5369-f3db-447b-9b48-c8ca994cf226" providerId="ADAL" clId="{5A010920-DC43-544A-91CB-A1291279D2D3}" dt="2021-04-21T01:00:10.965" v="3951" actId="20577"/>
          <ac:spMkLst>
            <pc:docMk/>
            <pc:sldMk cId="2135249624" sldId="755"/>
            <ac:spMk id="3" creationId="{7DF24398-0B21-C445-A33C-A45B5BE271C3}"/>
          </ac:spMkLst>
        </pc:spChg>
        <pc:spChg chg="mod">
          <ac:chgData name="Xie, Shaocheng" userId="b92f5369-f3db-447b-9b48-c8ca994cf226" providerId="ADAL" clId="{5A010920-DC43-544A-91CB-A1291279D2D3}" dt="2021-04-21T01:19:29.715" v="4100" actId="20577"/>
          <ac:spMkLst>
            <pc:docMk/>
            <pc:sldMk cId="2135249624" sldId="755"/>
            <ac:spMk id="8" creationId="{AD141C91-B06E-CC4F-A950-F6260FECAAD5}"/>
          </ac:spMkLst>
        </pc:spChg>
        <pc:spChg chg="add mod">
          <ac:chgData name="Xie, Shaocheng" userId="b92f5369-f3db-447b-9b48-c8ca994cf226" providerId="ADAL" clId="{5A010920-DC43-544A-91CB-A1291279D2D3}" dt="2021-04-21T01:19:50.457" v="4108" actId="20577"/>
          <ac:spMkLst>
            <pc:docMk/>
            <pc:sldMk cId="2135249624" sldId="755"/>
            <ac:spMk id="10" creationId="{5CBFE4A6-EB50-4344-9AF3-5D1CAFAF8847}"/>
          </ac:spMkLst>
        </pc:spChg>
        <pc:spChg chg="add mod">
          <ac:chgData name="Xie, Shaocheng" userId="b92f5369-f3db-447b-9b48-c8ca994cf226" providerId="ADAL" clId="{5A010920-DC43-544A-91CB-A1291279D2D3}" dt="2021-04-21T01:20:45.407" v="4110" actId="1076"/>
          <ac:spMkLst>
            <pc:docMk/>
            <pc:sldMk cId="2135249624" sldId="755"/>
            <ac:spMk id="11" creationId="{C7DE5F65-1F36-644A-ABD9-CD0389038712}"/>
          </ac:spMkLst>
        </pc:spChg>
        <pc:spChg chg="del">
          <ac:chgData name="Xie, Shaocheng" userId="b92f5369-f3db-447b-9b48-c8ca994cf226" providerId="ADAL" clId="{5A010920-DC43-544A-91CB-A1291279D2D3}" dt="2021-04-21T01:08:57.418" v="3971" actId="478"/>
          <ac:spMkLst>
            <pc:docMk/>
            <pc:sldMk cId="2135249624" sldId="755"/>
            <ac:spMk id="41" creationId="{54D51211-FBDC-D54C-A597-35455B876AA3}"/>
          </ac:spMkLst>
        </pc:spChg>
      </pc:sldChg>
      <pc:sldChg chg="modSp mod modNotesTx">
        <pc:chgData name="Xie, Shaocheng" userId="b92f5369-f3db-447b-9b48-c8ca994cf226" providerId="ADAL" clId="{5A010920-DC43-544A-91CB-A1291279D2D3}" dt="2021-04-21T01:44:18.194" v="5576" actId="20577"/>
        <pc:sldMkLst>
          <pc:docMk/>
          <pc:sldMk cId="1048942271" sldId="756"/>
        </pc:sldMkLst>
        <pc:spChg chg="mod">
          <ac:chgData name="Xie, Shaocheng" userId="b92f5369-f3db-447b-9b48-c8ca994cf226" providerId="ADAL" clId="{5A010920-DC43-544A-91CB-A1291279D2D3}" dt="2021-04-21T01:43:29.719" v="5497" actId="14100"/>
          <ac:spMkLst>
            <pc:docMk/>
            <pc:sldMk cId="1048942271" sldId="756"/>
            <ac:spMk id="5" creationId="{6567EF5B-CE84-D44C-B490-45A4FEFF1057}"/>
          </ac:spMkLst>
        </pc:spChg>
        <pc:spChg chg="mod">
          <ac:chgData name="Xie, Shaocheng" userId="b92f5369-f3db-447b-9b48-c8ca994cf226" providerId="ADAL" clId="{5A010920-DC43-544A-91CB-A1291279D2D3}" dt="2021-04-21T01:36:21.691" v="4817" actId="14100"/>
          <ac:spMkLst>
            <pc:docMk/>
            <pc:sldMk cId="1048942271" sldId="756"/>
            <ac:spMk id="6" creationId="{F8AC5DF1-C459-0847-82D5-854637C51D57}"/>
          </ac:spMkLst>
        </pc:spChg>
      </pc:sldChg>
      <pc:sldChg chg="modSp mod modNotesTx">
        <pc:chgData name="Xie, Shaocheng" userId="b92f5369-f3db-447b-9b48-c8ca994cf226" providerId="ADAL" clId="{5A010920-DC43-544A-91CB-A1291279D2D3}" dt="2021-04-21T01:41:30.757" v="5318" actId="20577"/>
        <pc:sldMkLst>
          <pc:docMk/>
          <pc:sldMk cId="1709772192" sldId="757"/>
        </pc:sldMkLst>
        <pc:spChg chg="mod">
          <ac:chgData name="Xie, Shaocheng" userId="b92f5369-f3db-447b-9b48-c8ca994cf226" providerId="ADAL" clId="{5A010920-DC43-544A-91CB-A1291279D2D3}" dt="2021-04-21T01:36:11.001" v="4808" actId="1076"/>
          <ac:spMkLst>
            <pc:docMk/>
            <pc:sldMk cId="1709772192" sldId="757"/>
            <ac:spMk id="6" creationId="{F8AC5DF1-C459-0847-82D5-854637C51D57}"/>
          </ac:spMkLst>
        </pc:spChg>
      </pc:sldChg>
      <pc:sldChg chg="delSp mod">
        <pc:chgData name="Xie, Shaocheng" userId="b92f5369-f3db-447b-9b48-c8ca994cf226" providerId="ADAL" clId="{5A010920-DC43-544A-91CB-A1291279D2D3}" dt="2021-04-21T01:08:22.147" v="3966" actId="478"/>
        <pc:sldMkLst>
          <pc:docMk/>
          <pc:sldMk cId="2679709211" sldId="762"/>
        </pc:sldMkLst>
        <pc:spChg chg="del">
          <ac:chgData name="Xie, Shaocheng" userId="b92f5369-f3db-447b-9b48-c8ca994cf226" providerId="ADAL" clId="{5A010920-DC43-544A-91CB-A1291279D2D3}" dt="2021-04-21T01:08:22.147" v="3966" actId="478"/>
          <ac:spMkLst>
            <pc:docMk/>
            <pc:sldMk cId="2679709211" sldId="762"/>
            <ac:spMk id="4" creationId="{4AE0BB75-30E1-F244-911C-54F38859E35E}"/>
          </ac:spMkLst>
        </pc:spChg>
      </pc:sldChg>
      <pc:sldChg chg="addSp delSp modSp mod modAnim modNotesTx">
        <pc:chgData name="Xie, Shaocheng" userId="b92f5369-f3db-447b-9b48-c8ca994cf226" providerId="ADAL" clId="{5A010920-DC43-544A-91CB-A1291279D2D3}" dt="2021-04-21T01:08:16.921" v="3965" actId="478"/>
        <pc:sldMkLst>
          <pc:docMk/>
          <pc:sldMk cId="1204475526" sldId="763"/>
        </pc:sldMkLst>
        <pc:spChg chg="mod">
          <ac:chgData name="Xie, Shaocheng" userId="b92f5369-f3db-447b-9b48-c8ca994cf226" providerId="ADAL" clId="{5A010920-DC43-544A-91CB-A1291279D2D3}" dt="2021-04-20T19:23:34.504" v="21" actId="1076"/>
          <ac:spMkLst>
            <pc:docMk/>
            <pc:sldMk cId="1204475526" sldId="763"/>
            <ac:spMk id="2" creationId="{9E5EAB2A-9A00-1542-B931-27115BDB5A1B}"/>
          </ac:spMkLst>
        </pc:spChg>
        <pc:spChg chg="del mod">
          <ac:chgData name="Xie, Shaocheng" userId="b92f5369-f3db-447b-9b48-c8ca994cf226" providerId="ADAL" clId="{5A010920-DC43-544A-91CB-A1291279D2D3}" dt="2021-04-21T01:08:16.921" v="3965" actId="478"/>
          <ac:spMkLst>
            <pc:docMk/>
            <pc:sldMk cId="1204475526" sldId="763"/>
            <ac:spMk id="5" creationId="{1EBFABFB-BCA7-064A-9435-D7DF65C7246F}"/>
          </ac:spMkLst>
        </pc:spChg>
        <pc:spChg chg="mod">
          <ac:chgData name="Xie, Shaocheng" userId="b92f5369-f3db-447b-9b48-c8ca994cf226" providerId="ADAL" clId="{5A010920-DC43-544A-91CB-A1291279D2D3}" dt="2021-04-20T19:56:46.811" v="697" actId="1076"/>
          <ac:spMkLst>
            <pc:docMk/>
            <pc:sldMk cId="1204475526" sldId="763"/>
            <ac:spMk id="7" creationId="{0C27D882-7AFC-3942-AB2E-76BB5BFE2AF8}"/>
          </ac:spMkLst>
        </pc:spChg>
        <pc:spChg chg="add mod">
          <ac:chgData name="Xie, Shaocheng" userId="b92f5369-f3db-447b-9b48-c8ca994cf226" providerId="ADAL" clId="{5A010920-DC43-544A-91CB-A1291279D2D3}" dt="2021-04-20T19:58:02.441" v="704" actId="164"/>
          <ac:spMkLst>
            <pc:docMk/>
            <pc:sldMk cId="1204475526" sldId="763"/>
            <ac:spMk id="10" creationId="{4CE4B5EA-3C61-DC4D-B3AF-FC6BEE473302}"/>
          </ac:spMkLst>
        </pc:spChg>
        <pc:spChg chg="add mod">
          <ac:chgData name="Xie, Shaocheng" userId="b92f5369-f3db-447b-9b48-c8ca994cf226" providerId="ADAL" clId="{5A010920-DC43-544A-91CB-A1291279D2D3}" dt="2021-04-20T19:44:59.209" v="263" actId="164"/>
          <ac:spMkLst>
            <pc:docMk/>
            <pc:sldMk cId="1204475526" sldId="763"/>
            <ac:spMk id="17" creationId="{8141CA51-E7F6-AE4B-8F62-CF4099D5B819}"/>
          </ac:spMkLst>
        </pc:spChg>
        <pc:spChg chg="add mod">
          <ac:chgData name="Xie, Shaocheng" userId="b92f5369-f3db-447b-9b48-c8ca994cf226" providerId="ADAL" clId="{5A010920-DC43-544A-91CB-A1291279D2D3}" dt="2021-04-20T19:45:53.075" v="274" actId="1076"/>
          <ac:spMkLst>
            <pc:docMk/>
            <pc:sldMk cId="1204475526" sldId="763"/>
            <ac:spMk id="18" creationId="{946F9D34-CEEC-9845-B36E-5F6B8376B625}"/>
          </ac:spMkLst>
        </pc:spChg>
        <pc:spChg chg="mod">
          <ac:chgData name="Xie, Shaocheng" userId="b92f5369-f3db-447b-9b48-c8ca994cf226" providerId="ADAL" clId="{5A010920-DC43-544A-91CB-A1291279D2D3}" dt="2021-04-20T19:23:28.220" v="20" actId="1076"/>
          <ac:spMkLst>
            <pc:docMk/>
            <pc:sldMk cId="1204475526" sldId="763"/>
            <ac:spMk id="19" creationId="{81146E01-0B13-D042-B891-BF8AFFEF2324}"/>
          </ac:spMkLst>
        </pc:spChg>
        <pc:spChg chg="del">
          <ac:chgData name="Xie, Shaocheng" userId="b92f5369-f3db-447b-9b48-c8ca994cf226" providerId="ADAL" clId="{5A010920-DC43-544A-91CB-A1291279D2D3}" dt="2021-04-20T19:21:55.032" v="3" actId="478"/>
          <ac:spMkLst>
            <pc:docMk/>
            <pc:sldMk cId="1204475526" sldId="763"/>
            <ac:spMk id="20" creationId="{4E04FA30-BCF8-2B4F-B06B-2E2D7C7025EE}"/>
          </ac:spMkLst>
        </pc:spChg>
        <pc:spChg chg="del">
          <ac:chgData name="Xie, Shaocheng" userId="b92f5369-f3db-447b-9b48-c8ca994cf226" providerId="ADAL" clId="{5A010920-DC43-544A-91CB-A1291279D2D3}" dt="2021-04-20T19:21:55.032" v="3" actId="478"/>
          <ac:spMkLst>
            <pc:docMk/>
            <pc:sldMk cId="1204475526" sldId="763"/>
            <ac:spMk id="28" creationId="{3F2BE699-EA62-A348-9AE8-418BB93C76BB}"/>
          </ac:spMkLst>
        </pc:spChg>
        <pc:spChg chg="mod">
          <ac:chgData name="Xie, Shaocheng" userId="b92f5369-f3db-447b-9b48-c8ca994cf226" providerId="ADAL" clId="{5A010920-DC43-544A-91CB-A1291279D2D3}" dt="2021-04-20T19:22:41.765" v="10" actId="14100"/>
          <ac:spMkLst>
            <pc:docMk/>
            <pc:sldMk cId="1204475526" sldId="763"/>
            <ac:spMk id="29" creationId="{A1270480-BF4B-B643-AAD8-FAC18E1BA661}"/>
          </ac:spMkLst>
        </pc:spChg>
        <pc:spChg chg="mod">
          <ac:chgData name="Xie, Shaocheng" userId="b92f5369-f3db-447b-9b48-c8ca994cf226" providerId="ADAL" clId="{5A010920-DC43-544A-91CB-A1291279D2D3}" dt="2021-04-20T19:22:21.448" v="7" actId="1076"/>
          <ac:spMkLst>
            <pc:docMk/>
            <pc:sldMk cId="1204475526" sldId="763"/>
            <ac:spMk id="30" creationId="{FF47B9CE-9E2A-5D48-A019-1FB97483558A}"/>
          </ac:spMkLst>
        </pc:spChg>
        <pc:spChg chg="del">
          <ac:chgData name="Xie, Shaocheng" userId="b92f5369-f3db-447b-9b48-c8ca994cf226" providerId="ADAL" clId="{5A010920-DC43-544A-91CB-A1291279D2D3}" dt="2021-04-20T19:21:55.032" v="3" actId="478"/>
          <ac:spMkLst>
            <pc:docMk/>
            <pc:sldMk cId="1204475526" sldId="763"/>
            <ac:spMk id="31" creationId="{64049BD4-0396-9E42-9D62-33B29BB655F4}"/>
          </ac:spMkLst>
        </pc:spChg>
        <pc:spChg chg="mod">
          <ac:chgData name="Xie, Shaocheng" userId="b92f5369-f3db-447b-9b48-c8ca994cf226" providerId="ADAL" clId="{5A010920-DC43-544A-91CB-A1291279D2D3}" dt="2021-04-20T19:22:15.520" v="6" actId="1076"/>
          <ac:spMkLst>
            <pc:docMk/>
            <pc:sldMk cId="1204475526" sldId="763"/>
            <ac:spMk id="32" creationId="{F2D75037-EF39-2341-BEED-DFB031540820}"/>
          </ac:spMkLst>
        </pc:spChg>
        <pc:spChg chg="mod">
          <ac:chgData name="Xie, Shaocheng" userId="b92f5369-f3db-447b-9b48-c8ca994cf226" providerId="ADAL" clId="{5A010920-DC43-544A-91CB-A1291279D2D3}" dt="2021-04-20T19:22:31.079" v="9" actId="14100"/>
          <ac:spMkLst>
            <pc:docMk/>
            <pc:sldMk cId="1204475526" sldId="763"/>
            <ac:spMk id="33" creationId="{404B2ECB-ED20-2E49-9A50-BDB27A62A10C}"/>
          </ac:spMkLst>
        </pc:spChg>
        <pc:spChg chg="mod">
          <ac:chgData name="Xie, Shaocheng" userId="b92f5369-f3db-447b-9b48-c8ca994cf226" providerId="ADAL" clId="{5A010920-DC43-544A-91CB-A1291279D2D3}" dt="2021-04-20T19:57:44.369" v="703"/>
          <ac:spMkLst>
            <pc:docMk/>
            <pc:sldMk cId="1204475526" sldId="763"/>
            <ac:spMk id="34" creationId="{38875618-F0F9-BE40-8F96-3B49A19097CA}"/>
          </ac:spMkLst>
        </pc:spChg>
        <pc:spChg chg="add mod">
          <ac:chgData name="Xie, Shaocheng" userId="b92f5369-f3db-447b-9b48-c8ca994cf226" providerId="ADAL" clId="{5A010920-DC43-544A-91CB-A1291279D2D3}" dt="2021-04-20T19:58:16.483" v="706" actId="164"/>
          <ac:spMkLst>
            <pc:docMk/>
            <pc:sldMk cId="1204475526" sldId="763"/>
            <ac:spMk id="38" creationId="{494F01F6-2792-2B46-B2BC-9D4A8411F9C0}"/>
          </ac:spMkLst>
        </pc:spChg>
        <pc:spChg chg="del mod">
          <ac:chgData name="Xie, Shaocheng" userId="b92f5369-f3db-447b-9b48-c8ca994cf226" providerId="ADAL" clId="{5A010920-DC43-544A-91CB-A1291279D2D3}" dt="2021-04-20T19:25:27.931" v="59" actId="21"/>
          <ac:spMkLst>
            <pc:docMk/>
            <pc:sldMk cId="1204475526" sldId="763"/>
            <ac:spMk id="342" creationId="{BDCF89D8-A78B-974E-876E-A0C66E8BE7B6}"/>
          </ac:spMkLst>
        </pc:spChg>
        <pc:grpChg chg="add mod">
          <ac:chgData name="Xie, Shaocheng" userId="b92f5369-f3db-447b-9b48-c8ca994cf226" providerId="ADAL" clId="{5A010920-DC43-544A-91CB-A1291279D2D3}" dt="2021-04-20T19:54:52.613" v="638" actId="1076"/>
          <ac:grpSpMkLst>
            <pc:docMk/>
            <pc:sldMk cId="1204475526" sldId="763"/>
            <ac:grpSpMk id="3" creationId="{043B2EB9-7ADC-E841-8662-5EF75C6A5B55}"/>
          </ac:grpSpMkLst>
        </pc:grpChg>
        <pc:grpChg chg="add mod">
          <ac:chgData name="Xie, Shaocheng" userId="b92f5369-f3db-447b-9b48-c8ca994cf226" providerId="ADAL" clId="{5A010920-DC43-544A-91CB-A1291279D2D3}" dt="2021-04-20T19:58:02.441" v="704" actId="164"/>
          <ac:grpSpMkLst>
            <pc:docMk/>
            <pc:sldMk cId="1204475526" sldId="763"/>
            <ac:grpSpMk id="27" creationId="{E6DA2494-0923-3347-864C-96FC9DEDD8E7}"/>
          </ac:grpSpMkLst>
        </pc:grpChg>
        <pc:grpChg chg="mod">
          <ac:chgData name="Xie, Shaocheng" userId="b92f5369-f3db-447b-9b48-c8ca994cf226" providerId="ADAL" clId="{5A010920-DC43-544A-91CB-A1291279D2D3}" dt="2021-04-20T19:44:59.209" v="263" actId="164"/>
          <ac:grpSpMkLst>
            <pc:docMk/>
            <pc:sldMk cId="1204475526" sldId="763"/>
            <ac:grpSpMk id="36" creationId="{A0EF453F-2531-DF40-9D01-359443B37E89}"/>
          </ac:grpSpMkLst>
        </pc:grpChg>
        <pc:grpChg chg="add mod">
          <ac:chgData name="Xie, Shaocheng" userId="b92f5369-f3db-447b-9b48-c8ca994cf226" providerId="ADAL" clId="{5A010920-DC43-544A-91CB-A1291279D2D3}" dt="2021-04-20T19:58:16.483" v="706" actId="164"/>
          <ac:grpSpMkLst>
            <pc:docMk/>
            <pc:sldMk cId="1204475526" sldId="763"/>
            <ac:grpSpMk id="39" creationId="{66490F8A-5C5C-6745-B53C-9E8EE18FCCC1}"/>
          </ac:grpSpMkLst>
        </pc:grpChg>
        <pc:picChg chg="mod modCrop">
          <ac:chgData name="Xie, Shaocheng" userId="b92f5369-f3db-447b-9b48-c8ca994cf226" providerId="ADAL" clId="{5A010920-DC43-544A-91CB-A1291279D2D3}" dt="2021-04-20T19:22:07.712" v="5" actId="14100"/>
          <ac:picMkLst>
            <pc:docMk/>
            <pc:sldMk cId="1204475526" sldId="763"/>
            <ac:picMk id="21" creationId="{9AB23792-BF9C-6A45-926B-0EF866E94354}"/>
          </ac:picMkLst>
        </pc:picChg>
        <pc:picChg chg="add mod">
          <ac:chgData name="Xie, Shaocheng" userId="b92f5369-f3db-447b-9b48-c8ca994cf226" providerId="ADAL" clId="{5A010920-DC43-544A-91CB-A1291279D2D3}" dt="2021-04-20T19:56:51.062" v="698" actId="14100"/>
          <ac:picMkLst>
            <pc:docMk/>
            <pc:sldMk cId="1204475526" sldId="763"/>
            <ac:picMk id="22" creationId="{195604C5-9F6C-014E-A0D5-C80DA7AFD2EE}"/>
          </ac:picMkLst>
        </pc:picChg>
        <pc:cxnChg chg="add mod">
          <ac:chgData name="Xie, Shaocheng" userId="b92f5369-f3db-447b-9b48-c8ca994cf226" providerId="ADAL" clId="{5A010920-DC43-544A-91CB-A1291279D2D3}" dt="2021-04-20T19:58:02.441" v="704" actId="164"/>
          <ac:cxnSpMkLst>
            <pc:docMk/>
            <pc:sldMk cId="1204475526" sldId="763"/>
            <ac:cxnSpMk id="6" creationId="{36209C1A-34B7-0A49-A4AE-C00A765B340C}"/>
          </ac:cxnSpMkLst>
        </pc:cxnChg>
        <pc:cxnChg chg="add mod">
          <ac:chgData name="Xie, Shaocheng" userId="b92f5369-f3db-447b-9b48-c8ca994cf226" providerId="ADAL" clId="{5A010920-DC43-544A-91CB-A1291279D2D3}" dt="2021-04-20T19:58:02.441" v="704" actId="164"/>
          <ac:cxnSpMkLst>
            <pc:docMk/>
            <pc:sldMk cId="1204475526" sldId="763"/>
            <ac:cxnSpMk id="23" creationId="{9412C1FF-F629-9345-A509-E29A57A4D032}"/>
          </ac:cxnSpMkLst>
        </pc:cxnChg>
        <pc:cxnChg chg="add mod">
          <ac:chgData name="Xie, Shaocheng" userId="b92f5369-f3db-447b-9b48-c8ca994cf226" providerId="ADAL" clId="{5A010920-DC43-544A-91CB-A1291279D2D3}" dt="2021-04-20T19:58:16.483" v="706" actId="164"/>
          <ac:cxnSpMkLst>
            <pc:docMk/>
            <pc:sldMk cId="1204475526" sldId="763"/>
            <ac:cxnSpMk id="35" creationId="{71502A9D-5FDD-9043-9D55-CE3B2A55BCF9}"/>
          </ac:cxnSpMkLst>
        </pc:cxnChg>
        <pc:cxnChg chg="add mod">
          <ac:chgData name="Xie, Shaocheng" userId="b92f5369-f3db-447b-9b48-c8ca994cf226" providerId="ADAL" clId="{5A010920-DC43-544A-91CB-A1291279D2D3}" dt="2021-04-20T19:58:16.483" v="706" actId="164"/>
          <ac:cxnSpMkLst>
            <pc:docMk/>
            <pc:sldMk cId="1204475526" sldId="763"/>
            <ac:cxnSpMk id="37" creationId="{FC7D9F0E-EF1D-D545-B9C8-39359BC46C07}"/>
          </ac:cxnSpMkLst>
        </pc:cxnChg>
      </pc:sldChg>
      <pc:sldChg chg="addSp delSp modSp mod modNotesTx">
        <pc:chgData name="Xie, Shaocheng" userId="b92f5369-f3db-447b-9b48-c8ca994cf226" providerId="ADAL" clId="{5A010920-DC43-544A-91CB-A1291279D2D3}" dt="2021-04-21T01:08:25.674" v="3967" actId="478"/>
        <pc:sldMkLst>
          <pc:docMk/>
          <pc:sldMk cId="1513832957" sldId="764"/>
        </pc:sldMkLst>
        <pc:spChg chg="del mod">
          <ac:chgData name="Xie, Shaocheng" userId="b92f5369-f3db-447b-9b48-c8ca994cf226" providerId="ADAL" clId="{5A010920-DC43-544A-91CB-A1291279D2D3}" dt="2021-04-21T01:08:25.674" v="3967" actId="478"/>
          <ac:spMkLst>
            <pc:docMk/>
            <pc:sldMk cId="1513832957" sldId="764"/>
            <ac:spMk id="5" creationId="{1EBFABFB-BCA7-064A-9435-D7DF65C7246F}"/>
          </ac:spMkLst>
        </pc:spChg>
        <pc:spChg chg="del">
          <ac:chgData name="Xie, Shaocheng" userId="b92f5369-f3db-447b-9b48-c8ca994cf226" providerId="ADAL" clId="{5A010920-DC43-544A-91CB-A1291279D2D3}" dt="2021-04-20T20:03:33.107" v="763" actId="478"/>
          <ac:spMkLst>
            <pc:docMk/>
            <pc:sldMk cId="1513832957" sldId="764"/>
            <ac:spMk id="7" creationId="{0C27D882-7AFC-3942-AB2E-76BB5BFE2AF8}"/>
          </ac:spMkLst>
        </pc:spChg>
        <pc:spChg chg="mod">
          <ac:chgData name="Xie, Shaocheng" userId="b92f5369-f3db-447b-9b48-c8ca994cf226" providerId="ADAL" clId="{5A010920-DC43-544A-91CB-A1291279D2D3}" dt="2021-04-20T21:30:21.682" v="1714" actId="20577"/>
          <ac:spMkLst>
            <pc:docMk/>
            <pc:sldMk cId="1513832957" sldId="764"/>
            <ac:spMk id="13" creationId="{7E6F43E4-CF43-9D45-A1DE-B46976D923A6}"/>
          </ac:spMkLst>
        </pc:spChg>
        <pc:spChg chg="add del mod">
          <ac:chgData name="Xie, Shaocheng" userId="b92f5369-f3db-447b-9b48-c8ca994cf226" providerId="ADAL" clId="{5A010920-DC43-544A-91CB-A1291279D2D3}" dt="2021-04-20T21:19:23.718" v="1713" actId="478"/>
          <ac:spMkLst>
            <pc:docMk/>
            <pc:sldMk cId="1513832957" sldId="764"/>
            <ac:spMk id="15" creationId="{06FC020A-2D75-BE4F-96A0-A9BB8D13C4EC}"/>
          </ac:spMkLst>
        </pc:spChg>
        <pc:spChg chg="add mod">
          <ac:chgData name="Xie, Shaocheng" userId="b92f5369-f3db-447b-9b48-c8ca994cf226" providerId="ADAL" clId="{5A010920-DC43-544A-91CB-A1291279D2D3}" dt="2021-04-20T20:01:29.916" v="742"/>
          <ac:spMkLst>
            <pc:docMk/>
            <pc:sldMk cId="1513832957" sldId="764"/>
            <ac:spMk id="18" creationId="{B81CCA5A-D412-FD4C-9202-E8670E924454}"/>
          </ac:spMkLst>
        </pc:spChg>
        <pc:spChg chg="add mod">
          <ac:chgData name="Xie, Shaocheng" userId="b92f5369-f3db-447b-9b48-c8ca994cf226" providerId="ADAL" clId="{5A010920-DC43-544A-91CB-A1291279D2D3}" dt="2021-04-20T20:01:29.916" v="742"/>
          <ac:spMkLst>
            <pc:docMk/>
            <pc:sldMk cId="1513832957" sldId="764"/>
            <ac:spMk id="19" creationId="{BC827FC1-C78B-0940-A402-9EE3CE2F6F1C}"/>
          </ac:spMkLst>
        </pc:spChg>
        <pc:spChg chg="del">
          <ac:chgData name="Xie, Shaocheng" userId="b92f5369-f3db-447b-9b48-c8ca994cf226" providerId="ADAL" clId="{5A010920-DC43-544A-91CB-A1291279D2D3}" dt="2021-04-20T20:00:05.311" v="735" actId="478"/>
          <ac:spMkLst>
            <pc:docMk/>
            <pc:sldMk cId="1513832957" sldId="764"/>
            <ac:spMk id="20" creationId="{4E04FA30-BCF8-2B4F-B06B-2E2D7C7025EE}"/>
          </ac:spMkLst>
        </pc:spChg>
        <pc:spChg chg="add mod">
          <ac:chgData name="Xie, Shaocheng" userId="b92f5369-f3db-447b-9b48-c8ca994cf226" providerId="ADAL" clId="{5A010920-DC43-544A-91CB-A1291279D2D3}" dt="2021-04-20T20:01:29.916" v="742"/>
          <ac:spMkLst>
            <pc:docMk/>
            <pc:sldMk cId="1513832957" sldId="764"/>
            <ac:spMk id="21" creationId="{470CA0BB-2FD8-1E47-A4C2-62EC8A074FD8}"/>
          </ac:spMkLst>
        </pc:spChg>
        <pc:spChg chg="del">
          <ac:chgData name="Xie, Shaocheng" userId="b92f5369-f3db-447b-9b48-c8ca994cf226" providerId="ADAL" clId="{5A010920-DC43-544A-91CB-A1291279D2D3}" dt="2021-04-20T20:00:19.148" v="738" actId="478"/>
          <ac:spMkLst>
            <pc:docMk/>
            <pc:sldMk cId="1513832957" sldId="764"/>
            <ac:spMk id="22" creationId="{42FA30EF-8513-994C-BE60-4D383B890DF1}"/>
          </ac:spMkLst>
        </pc:spChg>
        <pc:spChg chg="del">
          <ac:chgData name="Xie, Shaocheng" userId="b92f5369-f3db-447b-9b48-c8ca994cf226" providerId="ADAL" clId="{5A010920-DC43-544A-91CB-A1291279D2D3}" dt="2021-04-20T20:00:13.852" v="737" actId="478"/>
          <ac:spMkLst>
            <pc:docMk/>
            <pc:sldMk cId="1513832957" sldId="764"/>
            <ac:spMk id="23" creationId="{2C076B16-7813-A241-B2D7-01B702DBEE7D}"/>
          </ac:spMkLst>
        </pc:spChg>
        <pc:spChg chg="del">
          <ac:chgData name="Xie, Shaocheng" userId="b92f5369-f3db-447b-9b48-c8ca994cf226" providerId="ADAL" clId="{5A010920-DC43-544A-91CB-A1291279D2D3}" dt="2021-04-20T20:00:05.311" v="735" actId="478"/>
          <ac:spMkLst>
            <pc:docMk/>
            <pc:sldMk cId="1513832957" sldId="764"/>
            <ac:spMk id="28" creationId="{3F2BE699-EA62-A348-9AE8-418BB93C76BB}"/>
          </ac:spMkLst>
        </pc:spChg>
        <pc:spChg chg="del">
          <ac:chgData name="Xie, Shaocheng" userId="b92f5369-f3db-447b-9b48-c8ca994cf226" providerId="ADAL" clId="{5A010920-DC43-544A-91CB-A1291279D2D3}" dt="2021-04-20T20:00:08.589" v="736" actId="478"/>
          <ac:spMkLst>
            <pc:docMk/>
            <pc:sldMk cId="1513832957" sldId="764"/>
            <ac:spMk id="31" creationId="{64049BD4-0396-9E42-9D62-33B29BB655F4}"/>
          </ac:spMkLst>
        </pc:spChg>
        <pc:spChg chg="mod">
          <ac:chgData name="Xie, Shaocheng" userId="b92f5369-f3db-447b-9b48-c8ca994cf226" providerId="ADAL" clId="{5A010920-DC43-544A-91CB-A1291279D2D3}" dt="2021-04-20T20:51:27.932" v="1268" actId="1076"/>
          <ac:spMkLst>
            <pc:docMk/>
            <pc:sldMk cId="1513832957" sldId="764"/>
            <ac:spMk id="342" creationId="{BDCF89D8-A78B-974E-876E-A0C66E8BE7B6}"/>
          </ac:spMkLst>
        </pc:spChg>
        <pc:grpChg chg="mod">
          <ac:chgData name="Xie, Shaocheng" userId="b92f5369-f3db-447b-9b48-c8ca994cf226" providerId="ADAL" clId="{5A010920-DC43-544A-91CB-A1291279D2D3}" dt="2021-04-20T20:01:47.291" v="745" actId="1076"/>
          <ac:grpSpMkLst>
            <pc:docMk/>
            <pc:sldMk cId="1513832957" sldId="764"/>
            <ac:grpSpMk id="11" creationId="{CD154AE7-7BD5-1B48-88E0-807F4BA58277}"/>
          </ac:grpSpMkLst>
        </pc:grpChg>
        <pc:picChg chg="mod modCrop">
          <ac:chgData name="Xie, Shaocheng" userId="b92f5369-f3db-447b-9b48-c8ca994cf226" providerId="ADAL" clId="{5A010920-DC43-544A-91CB-A1291279D2D3}" dt="2021-04-20T19:59:58.774" v="734" actId="732"/>
          <ac:picMkLst>
            <pc:docMk/>
            <pc:sldMk cId="1513832957" sldId="764"/>
            <ac:picMk id="8" creationId="{FAC465FC-63D8-654D-84BE-24E081D5EDEE}"/>
          </ac:picMkLst>
        </pc:picChg>
        <pc:picChg chg="add del mod modCrop">
          <ac:chgData name="Xie, Shaocheng" userId="b92f5369-f3db-447b-9b48-c8ca994cf226" providerId="ADAL" clId="{5A010920-DC43-544A-91CB-A1291279D2D3}" dt="2021-04-20T19:44:34.114" v="259" actId="21"/>
          <ac:picMkLst>
            <pc:docMk/>
            <pc:sldMk cId="1513832957" sldId="764"/>
            <ac:picMk id="17" creationId="{D3A2D10A-FA78-CC4F-BD56-2CACCF3ECCD1}"/>
          </ac:picMkLst>
        </pc:picChg>
        <pc:picChg chg="add mod">
          <ac:chgData name="Xie, Shaocheng" userId="b92f5369-f3db-447b-9b48-c8ca994cf226" providerId="ADAL" clId="{5A010920-DC43-544A-91CB-A1291279D2D3}" dt="2021-04-20T20:02:03.153" v="747" actId="1076"/>
          <ac:picMkLst>
            <pc:docMk/>
            <pc:sldMk cId="1513832957" sldId="764"/>
            <ac:picMk id="24" creationId="{E087080D-4259-794F-BA3E-136493ADD947}"/>
          </ac:picMkLst>
        </pc:picChg>
      </pc:sldChg>
      <pc:sldChg chg="addSp delSp modSp mod modAnim modNotesTx">
        <pc:chgData name="Xie, Shaocheng" userId="b92f5369-f3db-447b-9b48-c8ca994cf226" providerId="ADAL" clId="{5A010920-DC43-544A-91CB-A1291279D2D3}" dt="2021-04-21T01:08:41.149" v="3970" actId="478"/>
        <pc:sldMkLst>
          <pc:docMk/>
          <pc:sldMk cId="1796555944" sldId="765"/>
        </pc:sldMkLst>
        <pc:spChg chg="del mod">
          <ac:chgData name="Xie, Shaocheng" userId="b92f5369-f3db-447b-9b48-c8ca994cf226" providerId="ADAL" clId="{5A010920-DC43-544A-91CB-A1291279D2D3}" dt="2021-04-20T20:35:41.938" v="1210" actId="21"/>
          <ac:spMkLst>
            <pc:docMk/>
            <pc:sldMk cId="1796555944" sldId="765"/>
            <ac:spMk id="10" creationId="{786E50B1-C279-CE42-A42E-A177ADC96936}"/>
          </ac:spMkLst>
        </pc:spChg>
        <pc:spChg chg="mod">
          <ac:chgData name="Xie, Shaocheng" userId="b92f5369-f3db-447b-9b48-c8ca994cf226" providerId="ADAL" clId="{5A010920-DC43-544A-91CB-A1291279D2D3}" dt="2021-04-20T20:28:55.191" v="1154"/>
          <ac:spMkLst>
            <pc:docMk/>
            <pc:sldMk cId="1796555944" sldId="765"/>
            <ac:spMk id="12" creationId="{6CBA2323-5E68-164E-87F4-CD671BEBA406}"/>
          </ac:spMkLst>
        </pc:spChg>
        <pc:spChg chg="mod">
          <ac:chgData name="Xie, Shaocheng" userId="b92f5369-f3db-447b-9b48-c8ca994cf226" providerId="ADAL" clId="{5A010920-DC43-544A-91CB-A1291279D2D3}" dt="2021-04-20T20:28:55.191" v="1154"/>
          <ac:spMkLst>
            <pc:docMk/>
            <pc:sldMk cId="1796555944" sldId="765"/>
            <ac:spMk id="13" creationId="{D6A50228-29F5-E641-B67B-9CF20ED4EBD0}"/>
          </ac:spMkLst>
        </pc:spChg>
        <pc:spChg chg="mod">
          <ac:chgData name="Xie, Shaocheng" userId="b92f5369-f3db-447b-9b48-c8ca994cf226" providerId="ADAL" clId="{5A010920-DC43-544A-91CB-A1291279D2D3}" dt="2021-04-20T20:28:55.191" v="1154"/>
          <ac:spMkLst>
            <pc:docMk/>
            <pc:sldMk cId="1796555944" sldId="765"/>
            <ac:spMk id="14" creationId="{B9A0B2C9-56EE-C540-9A26-CF79DE0C454E}"/>
          </ac:spMkLst>
        </pc:spChg>
        <pc:spChg chg="mod">
          <ac:chgData name="Xie, Shaocheng" userId="b92f5369-f3db-447b-9b48-c8ca994cf226" providerId="ADAL" clId="{5A010920-DC43-544A-91CB-A1291279D2D3}" dt="2021-04-20T20:28:55.191" v="1154"/>
          <ac:spMkLst>
            <pc:docMk/>
            <pc:sldMk cId="1796555944" sldId="765"/>
            <ac:spMk id="15" creationId="{59F47DCB-0995-914B-8D7D-6F902ECC1936}"/>
          </ac:spMkLst>
        </pc:spChg>
        <pc:spChg chg="mod">
          <ac:chgData name="Xie, Shaocheng" userId="b92f5369-f3db-447b-9b48-c8ca994cf226" providerId="ADAL" clId="{5A010920-DC43-544A-91CB-A1291279D2D3}" dt="2021-04-20T20:28:55.191" v="1154"/>
          <ac:spMkLst>
            <pc:docMk/>
            <pc:sldMk cId="1796555944" sldId="765"/>
            <ac:spMk id="16" creationId="{923C9946-7837-2147-9AB8-6E8FBA5756A3}"/>
          </ac:spMkLst>
        </pc:spChg>
        <pc:spChg chg="mod">
          <ac:chgData name="Xie, Shaocheng" userId="b92f5369-f3db-447b-9b48-c8ca994cf226" providerId="ADAL" clId="{5A010920-DC43-544A-91CB-A1291279D2D3}" dt="2021-04-20T20:28:55.191" v="1154"/>
          <ac:spMkLst>
            <pc:docMk/>
            <pc:sldMk cId="1796555944" sldId="765"/>
            <ac:spMk id="17" creationId="{98E94D8C-E427-B14D-94A7-6B1A5EA9AE04}"/>
          </ac:spMkLst>
        </pc:spChg>
        <pc:spChg chg="mod">
          <ac:chgData name="Xie, Shaocheng" userId="b92f5369-f3db-447b-9b48-c8ca994cf226" providerId="ADAL" clId="{5A010920-DC43-544A-91CB-A1291279D2D3}" dt="2021-04-20T20:28:55.191" v="1154"/>
          <ac:spMkLst>
            <pc:docMk/>
            <pc:sldMk cId="1796555944" sldId="765"/>
            <ac:spMk id="18" creationId="{163ECD00-290D-924C-A89F-B41CC0D9F9F8}"/>
          </ac:spMkLst>
        </pc:spChg>
        <pc:spChg chg="mod">
          <ac:chgData name="Xie, Shaocheng" userId="b92f5369-f3db-447b-9b48-c8ca994cf226" providerId="ADAL" clId="{5A010920-DC43-544A-91CB-A1291279D2D3}" dt="2021-04-20T20:28:55.191" v="1154"/>
          <ac:spMkLst>
            <pc:docMk/>
            <pc:sldMk cId="1796555944" sldId="765"/>
            <ac:spMk id="19" creationId="{47E986F3-162E-5349-9145-6C8B95F9D343}"/>
          </ac:spMkLst>
        </pc:spChg>
        <pc:spChg chg="mod">
          <ac:chgData name="Xie, Shaocheng" userId="b92f5369-f3db-447b-9b48-c8ca994cf226" providerId="ADAL" clId="{5A010920-DC43-544A-91CB-A1291279D2D3}" dt="2021-04-20T20:28:55.191" v="1154"/>
          <ac:spMkLst>
            <pc:docMk/>
            <pc:sldMk cId="1796555944" sldId="765"/>
            <ac:spMk id="20" creationId="{C8D47780-66A0-EC44-9966-A933D0BABBDD}"/>
          </ac:spMkLst>
        </pc:spChg>
        <pc:spChg chg="mod">
          <ac:chgData name="Xie, Shaocheng" userId="b92f5369-f3db-447b-9b48-c8ca994cf226" providerId="ADAL" clId="{5A010920-DC43-544A-91CB-A1291279D2D3}" dt="2021-04-20T20:28:55.191" v="1154"/>
          <ac:spMkLst>
            <pc:docMk/>
            <pc:sldMk cId="1796555944" sldId="765"/>
            <ac:spMk id="21" creationId="{B3C11469-9F34-B647-86F6-28785D15E51C}"/>
          </ac:spMkLst>
        </pc:spChg>
        <pc:spChg chg="mod">
          <ac:chgData name="Xie, Shaocheng" userId="b92f5369-f3db-447b-9b48-c8ca994cf226" providerId="ADAL" clId="{5A010920-DC43-544A-91CB-A1291279D2D3}" dt="2021-04-20T20:28:55.191" v="1154"/>
          <ac:spMkLst>
            <pc:docMk/>
            <pc:sldMk cId="1796555944" sldId="765"/>
            <ac:spMk id="22" creationId="{E1245EA8-F5D1-2F41-8A55-E7B2AC86FF09}"/>
          </ac:spMkLst>
        </pc:spChg>
        <pc:spChg chg="mod">
          <ac:chgData name="Xie, Shaocheng" userId="b92f5369-f3db-447b-9b48-c8ca994cf226" providerId="ADAL" clId="{5A010920-DC43-544A-91CB-A1291279D2D3}" dt="2021-04-20T20:28:55.191" v="1154"/>
          <ac:spMkLst>
            <pc:docMk/>
            <pc:sldMk cId="1796555944" sldId="765"/>
            <ac:spMk id="23" creationId="{065057E3-FFBD-C246-8183-6A53A1B913E2}"/>
          </ac:spMkLst>
        </pc:spChg>
        <pc:spChg chg="mod">
          <ac:chgData name="Xie, Shaocheng" userId="b92f5369-f3db-447b-9b48-c8ca994cf226" providerId="ADAL" clId="{5A010920-DC43-544A-91CB-A1291279D2D3}" dt="2021-04-20T20:28:55.191" v="1154"/>
          <ac:spMkLst>
            <pc:docMk/>
            <pc:sldMk cId="1796555944" sldId="765"/>
            <ac:spMk id="24" creationId="{3A179508-7A1F-A149-86CF-2A8DC877526B}"/>
          </ac:spMkLst>
        </pc:spChg>
        <pc:spChg chg="del mod">
          <ac:chgData name="Xie, Shaocheng" userId="b92f5369-f3db-447b-9b48-c8ca994cf226" providerId="ADAL" clId="{5A010920-DC43-544A-91CB-A1291279D2D3}" dt="2021-04-20T20:35:46.073" v="1212" actId="21"/>
          <ac:spMkLst>
            <pc:docMk/>
            <pc:sldMk cId="1796555944" sldId="765"/>
            <ac:spMk id="25" creationId="{CB78AA5A-0255-C644-A0BD-FE68464F1828}"/>
          </ac:spMkLst>
        </pc:spChg>
        <pc:spChg chg="mod">
          <ac:chgData name="Xie, Shaocheng" userId="b92f5369-f3db-447b-9b48-c8ca994cf226" providerId="ADAL" clId="{5A010920-DC43-544A-91CB-A1291279D2D3}" dt="2021-04-20T20:28:55.191" v="1154"/>
          <ac:spMkLst>
            <pc:docMk/>
            <pc:sldMk cId="1796555944" sldId="765"/>
            <ac:spMk id="26" creationId="{FBEA7921-A3B0-354D-A2D2-A90470523C6B}"/>
          </ac:spMkLst>
        </pc:spChg>
        <pc:spChg chg="mod">
          <ac:chgData name="Xie, Shaocheng" userId="b92f5369-f3db-447b-9b48-c8ca994cf226" providerId="ADAL" clId="{5A010920-DC43-544A-91CB-A1291279D2D3}" dt="2021-04-20T20:28:55.191" v="1154"/>
          <ac:spMkLst>
            <pc:docMk/>
            <pc:sldMk cId="1796555944" sldId="765"/>
            <ac:spMk id="27" creationId="{2F554497-AFE0-BB45-9D8D-85736D7ACE93}"/>
          </ac:spMkLst>
        </pc:spChg>
        <pc:spChg chg="mod">
          <ac:chgData name="Xie, Shaocheng" userId="b92f5369-f3db-447b-9b48-c8ca994cf226" providerId="ADAL" clId="{5A010920-DC43-544A-91CB-A1291279D2D3}" dt="2021-04-20T20:28:55.191" v="1154"/>
          <ac:spMkLst>
            <pc:docMk/>
            <pc:sldMk cId="1796555944" sldId="765"/>
            <ac:spMk id="28" creationId="{BCCD7ABB-699C-154F-811A-9FCF92854B84}"/>
          </ac:spMkLst>
        </pc:spChg>
        <pc:spChg chg="add mod">
          <ac:chgData name="Xie, Shaocheng" userId="b92f5369-f3db-447b-9b48-c8ca994cf226" providerId="ADAL" clId="{5A010920-DC43-544A-91CB-A1291279D2D3}" dt="2021-04-20T23:37:21.886" v="2671" actId="20577"/>
          <ac:spMkLst>
            <pc:docMk/>
            <pc:sldMk cId="1796555944" sldId="765"/>
            <ac:spMk id="30" creationId="{1F71A0C1-D598-E048-849D-33B9055F2D95}"/>
          </ac:spMkLst>
        </pc:spChg>
        <pc:spChg chg="add del mod">
          <ac:chgData name="Xie, Shaocheng" userId="b92f5369-f3db-447b-9b48-c8ca994cf226" providerId="ADAL" clId="{5A010920-DC43-544A-91CB-A1291279D2D3}" dt="2021-04-21T01:08:41.149" v="3970" actId="478"/>
          <ac:spMkLst>
            <pc:docMk/>
            <pc:sldMk cId="1796555944" sldId="765"/>
            <ac:spMk id="31" creationId="{D7249C7B-D03F-D044-A8C8-E3F70CA5C5FD}"/>
          </ac:spMkLst>
        </pc:spChg>
        <pc:spChg chg="add mod">
          <ac:chgData name="Xie, Shaocheng" userId="b92f5369-f3db-447b-9b48-c8ca994cf226" providerId="ADAL" clId="{5A010920-DC43-544A-91CB-A1291279D2D3}" dt="2021-04-20T20:59:12.433" v="1707"/>
          <ac:spMkLst>
            <pc:docMk/>
            <pc:sldMk cId="1796555944" sldId="765"/>
            <ac:spMk id="32" creationId="{28859B40-3C4A-D641-9BB4-4080F5FB1232}"/>
          </ac:spMkLst>
        </pc:spChg>
        <pc:spChg chg="mod">
          <ac:chgData name="Xie, Shaocheng" userId="b92f5369-f3db-447b-9b48-c8ca994cf226" providerId="ADAL" clId="{5A010920-DC43-544A-91CB-A1291279D2D3}" dt="2021-04-20T23:34:20.371" v="2645"/>
          <ac:spMkLst>
            <pc:docMk/>
            <pc:sldMk cId="1796555944" sldId="765"/>
            <ac:spMk id="34" creationId="{3A88B5F5-AF0E-9B44-BE1C-7E5B765AE2A2}"/>
          </ac:spMkLst>
        </pc:spChg>
        <pc:spChg chg="mod">
          <ac:chgData name="Xie, Shaocheng" userId="b92f5369-f3db-447b-9b48-c8ca994cf226" providerId="ADAL" clId="{5A010920-DC43-544A-91CB-A1291279D2D3}" dt="2021-04-20T23:34:20.371" v="2645"/>
          <ac:spMkLst>
            <pc:docMk/>
            <pc:sldMk cId="1796555944" sldId="765"/>
            <ac:spMk id="35" creationId="{A3DC8D91-B70E-3E4E-B180-2B718A12D50B}"/>
          </ac:spMkLst>
        </pc:spChg>
        <pc:spChg chg="mod">
          <ac:chgData name="Xie, Shaocheng" userId="b92f5369-f3db-447b-9b48-c8ca994cf226" providerId="ADAL" clId="{5A010920-DC43-544A-91CB-A1291279D2D3}" dt="2021-04-20T23:34:20.371" v="2645"/>
          <ac:spMkLst>
            <pc:docMk/>
            <pc:sldMk cId="1796555944" sldId="765"/>
            <ac:spMk id="36" creationId="{FFAFB4E6-956A-2C48-B242-E4271FB5116C}"/>
          </ac:spMkLst>
        </pc:spChg>
        <pc:spChg chg="mod">
          <ac:chgData name="Xie, Shaocheng" userId="b92f5369-f3db-447b-9b48-c8ca994cf226" providerId="ADAL" clId="{5A010920-DC43-544A-91CB-A1291279D2D3}" dt="2021-04-20T23:34:20.371" v="2645"/>
          <ac:spMkLst>
            <pc:docMk/>
            <pc:sldMk cId="1796555944" sldId="765"/>
            <ac:spMk id="37" creationId="{2BAB057F-AB8C-2448-BC1D-76D242B2F0C8}"/>
          </ac:spMkLst>
        </pc:spChg>
        <pc:spChg chg="mod">
          <ac:chgData name="Xie, Shaocheng" userId="b92f5369-f3db-447b-9b48-c8ca994cf226" providerId="ADAL" clId="{5A010920-DC43-544A-91CB-A1291279D2D3}" dt="2021-04-20T23:34:20.371" v="2645"/>
          <ac:spMkLst>
            <pc:docMk/>
            <pc:sldMk cId="1796555944" sldId="765"/>
            <ac:spMk id="38" creationId="{75B0613A-88B0-A741-B541-2EC106C83A1A}"/>
          </ac:spMkLst>
        </pc:spChg>
        <pc:spChg chg="mod">
          <ac:chgData name="Xie, Shaocheng" userId="b92f5369-f3db-447b-9b48-c8ca994cf226" providerId="ADAL" clId="{5A010920-DC43-544A-91CB-A1291279D2D3}" dt="2021-04-20T23:34:20.371" v="2645"/>
          <ac:spMkLst>
            <pc:docMk/>
            <pc:sldMk cId="1796555944" sldId="765"/>
            <ac:spMk id="40" creationId="{891F774E-2078-B241-973B-9CAAA75D8D62}"/>
          </ac:spMkLst>
        </pc:spChg>
        <pc:spChg chg="mod">
          <ac:chgData name="Xie, Shaocheng" userId="b92f5369-f3db-447b-9b48-c8ca994cf226" providerId="ADAL" clId="{5A010920-DC43-544A-91CB-A1291279D2D3}" dt="2021-04-20T23:34:20.371" v="2645"/>
          <ac:spMkLst>
            <pc:docMk/>
            <pc:sldMk cId="1796555944" sldId="765"/>
            <ac:spMk id="41" creationId="{8CD042B2-B305-A642-B574-9B32F557CFE5}"/>
          </ac:spMkLst>
        </pc:spChg>
        <pc:spChg chg="mod">
          <ac:chgData name="Xie, Shaocheng" userId="b92f5369-f3db-447b-9b48-c8ca994cf226" providerId="ADAL" clId="{5A010920-DC43-544A-91CB-A1291279D2D3}" dt="2021-04-20T23:34:20.371" v="2645"/>
          <ac:spMkLst>
            <pc:docMk/>
            <pc:sldMk cId="1796555944" sldId="765"/>
            <ac:spMk id="42" creationId="{16635517-B3BE-5F4A-A2DF-DBDEE16D640A}"/>
          </ac:spMkLst>
        </pc:spChg>
        <pc:spChg chg="mod">
          <ac:chgData name="Xie, Shaocheng" userId="b92f5369-f3db-447b-9b48-c8ca994cf226" providerId="ADAL" clId="{5A010920-DC43-544A-91CB-A1291279D2D3}" dt="2021-04-20T23:34:20.371" v="2645"/>
          <ac:spMkLst>
            <pc:docMk/>
            <pc:sldMk cId="1796555944" sldId="765"/>
            <ac:spMk id="43" creationId="{A5ADEB31-F1B7-4C49-B8E6-76CD0A508C91}"/>
          </ac:spMkLst>
        </pc:spChg>
        <pc:spChg chg="mod">
          <ac:chgData name="Xie, Shaocheng" userId="b92f5369-f3db-447b-9b48-c8ca994cf226" providerId="ADAL" clId="{5A010920-DC43-544A-91CB-A1291279D2D3}" dt="2021-04-20T23:34:20.371" v="2645"/>
          <ac:spMkLst>
            <pc:docMk/>
            <pc:sldMk cId="1796555944" sldId="765"/>
            <ac:spMk id="44" creationId="{63DF33D5-4661-4148-8295-CEBF38B8157F}"/>
          </ac:spMkLst>
        </pc:spChg>
        <pc:spChg chg="mod">
          <ac:chgData name="Xie, Shaocheng" userId="b92f5369-f3db-447b-9b48-c8ca994cf226" providerId="ADAL" clId="{5A010920-DC43-544A-91CB-A1291279D2D3}" dt="2021-04-20T23:34:20.371" v="2645"/>
          <ac:spMkLst>
            <pc:docMk/>
            <pc:sldMk cId="1796555944" sldId="765"/>
            <ac:spMk id="46" creationId="{68C999FD-7D04-E249-9D5D-1299C9CC550B}"/>
          </ac:spMkLst>
        </pc:spChg>
        <pc:spChg chg="mod">
          <ac:chgData name="Xie, Shaocheng" userId="b92f5369-f3db-447b-9b48-c8ca994cf226" providerId="ADAL" clId="{5A010920-DC43-544A-91CB-A1291279D2D3}" dt="2021-04-20T23:34:20.371" v="2645"/>
          <ac:spMkLst>
            <pc:docMk/>
            <pc:sldMk cId="1796555944" sldId="765"/>
            <ac:spMk id="47" creationId="{299C7571-06EC-DB44-89B5-28AC542080C2}"/>
          </ac:spMkLst>
        </pc:spChg>
        <pc:spChg chg="mod">
          <ac:chgData name="Xie, Shaocheng" userId="b92f5369-f3db-447b-9b48-c8ca994cf226" providerId="ADAL" clId="{5A010920-DC43-544A-91CB-A1291279D2D3}" dt="2021-04-20T23:34:20.371" v="2645"/>
          <ac:spMkLst>
            <pc:docMk/>
            <pc:sldMk cId="1796555944" sldId="765"/>
            <ac:spMk id="48" creationId="{D663ECB8-CC80-8740-B80E-ABF4BBD968BE}"/>
          </ac:spMkLst>
        </pc:spChg>
        <pc:spChg chg="mod">
          <ac:chgData name="Xie, Shaocheng" userId="b92f5369-f3db-447b-9b48-c8ca994cf226" providerId="ADAL" clId="{5A010920-DC43-544A-91CB-A1291279D2D3}" dt="2021-04-20T23:34:20.371" v="2645"/>
          <ac:spMkLst>
            <pc:docMk/>
            <pc:sldMk cId="1796555944" sldId="765"/>
            <ac:spMk id="49" creationId="{23E49605-0AD8-FE4F-AF50-2461FBE4DDE1}"/>
          </ac:spMkLst>
        </pc:spChg>
        <pc:spChg chg="mod">
          <ac:chgData name="Xie, Shaocheng" userId="b92f5369-f3db-447b-9b48-c8ca994cf226" providerId="ADAL" clId="{5A010920-DC43-544A-91CB-A1291279D2D3}" dt="2021-04-20T23:34:20.371" v="2645"/>
          <ac:spMkLst>
            <pc:docMk/>
            <pc:sldMk cId="1796555944" sldId="765"/>
            <ac:spMk id="50" creationId="{5E0663CC-ECBB-F34B-BF86-4D2714AD1FB3}"/>
          </ac:spMkLst>
        </pc:spChg>
        <pc:spChg chg="mod">
          <ac:chgData name="Xie, Shaocheng" userId="b92f5369-f3db-447b-9b48-c8ca994cf226" providerId="ADAL" clId="{5A010920-DC43-544A-91CB-A1291279D2D3}" dt="2021-04-20T20:29:44.511" v="1159" actId="207"/>
          <ac:spMkLst>
            <pc:docMk/>
            <pc:sldMk cId="1796555944" sldId="765"/>
            <ac:spMk id="342" creationId="{BDCF89D8-A78B-974E-876E-A0C66E8BE7B6}"/>
          </ac:spMkLst>
        </pc:spChg>
        <pc:grpChg chg="add mod">
          <ac:chgData name="Xie, Shaocheng" userId="b92f5369-f3db-447b-9b48-c8ca994cf226" providerId="ADAL" clId="{5A010920-DC43-544A-91CB-A1291279D2D3}" dt="2021-04-20T23:36:12.153" v="2665" actId="14100"/>
          <ac:grpSpMkLst>
            <pc:docMk/>
            <pc:sldMk cId="1796555944" sldId="765"/>
            <ac:grpSpMk id="2" creationId="{451BBB8B-8B70-0543-B245-6296278597B5}"/>
          </ac:grpSpMkLst>
        </pc:grpChg>
        <pc:grpChg chg="add mod">
          <ac:chgData name="Xie, Shaocheng" userId="b92f5369-f3db-447b-9b48-c8ca994cf226" providerId="ADAL" clId="{5A010920-DC43-544A-91CB-A1291279D2D3}" dt="2021-04-20T20:28:55.191" v="1154"/>
          <ac:grpSpMkLst>
            <pc:docMk/>
            <pc:sldMk cId="1796555944" sldId="765"/>
            <ac:grpSpMk id="11" creationId="{8B84A955-8E81-C247-8B6A-F177EC38BFAC}"/>
          </ac:grpSpMkLst>
        </pc:grpChg>
        <pc:grpChg chg="add mod">
          <ac:chgData name="Xie, Shaocheng" userId="b92f5369-f3db-447b-9b48-c8ca994cf226" providerId="ADAL" clId="{5A010920-DC43-544A-91CB-A1291279D2D3}" dt="2021-04-20T23:34:45.709" v="2646" actId="1076"/>
          <ac:grpSpMkLst>
            <pc:docMk/>
            <pc:sldMk cId="1796555944" sldId="765"/>
            <ac:grpSpMk id="33" creationId="{D2180469-E4E1-B14E-A0C5-86ECE695B79F}"/>
          </ac:grpSpMkLst>
        </pc:grpChg>
        <pc:grpChg chg="add mod">
          <ac:chgData name="Xie, Shaocheng" userId="b92f5369-f3db-447b-9b48-c8ca994cf226" providerId="ADAL" clId="{5A010920-DC43-544A-91CB-A1291279D2D3}" dt="2021-04-20T23:34:45.709" v="2646" actId="1076"/>
          <ac:grpSpMkLst>
            <pc:docMk/>
            <pc:sldMk cId="1796555944" sldId="765"/>
            <ac:grpSpMk id="39" creationId="{D4FDA2A6-38F2-7247-9D7A-79F5DCF61CB8}"/>
          </ac:grpSpMkLst>
        </pc:grpChg>
        <pc:grpChg chg="add mod">
          <ac:chgData name="Xie, Shaocheng" userId="b92f5369-f3db-447b-9b48-c8ca994cf226" providerId="ADAL" clId="{5A010920-DC43-544A-91CB-A1291279D2D3}" dt="2021-04-20T23:34:45.709" v="2646" actId="1076"/>
          <ac:grpSpMkLst>
            <pc:docMk/>
            <pc:sldMk cId="1796555944" sldId="765"/>
            <ac:grpSpMk id="45" creationId="{F346AEEA-A961-2748-AF0B-52FDBF2EA377}"/>
          </ac:grpSpMkLst>
        </pc:grpChg>
        <pc:picChg chg="mod modCrop">
          <ac:chgData name="Xie, Shaocheng" userId="b92f5369-f3db-447b-9b48-c8ca994cf226" providerId="ADAL" clId="{5A010920-DC43-544A-91CB-A1291279D2D3}" dt="2021-04-20T20:26:10.488" v="1136" actId="164"/>
          <ac:picMkLst>
            <pc:docMk/>
            <pc:sldMk cId="1796555944" sldId="765"/>
            <ac:picMk id="4" creationId="{7A4A64D6-9068-DD48-830C-60A8407EE0BE}"/>
          </ac:picMkLst>
        </pc:picChg>
        <pc:picChg chg="add mod modCrop">
          <ac:chgData name="Xie, Shaocheng" userId="b92f5369-f3db-447b-9b48-c8ca994cf226" providerId="ADAL" clId="{5A010920-DC43-544A-91CB-A1291279D2D3}" dt="2021-04-20T23:35:45.362" v="2664" actId="1035"/>
          <ac:picMkLst>
            <pc:docMk/>
            <pc:sldMk cId="1796555944" sldId="765"/>
            <ac:picMk id="7" creationId="{691DF1F8-31D5-9049-AEF1-65DF5B7DF552}"/>
          </ac:picMkLst>
        </pc:picChg>
        <pc:picChg chg="add del mod modCrop">
          <ac:chgData name="Xie, Shaocheng" userId="b92f5369-f3db-447b-9b48-c8ca994cf226" providerId="ADAL" clId="{5A010920-DC43-544A-91CB-A1291279D2D3}" dt="2021-04-20T20:25:44.268" v="1133" actId="21"/>
          <ac:picMkLst>
            <pc:docMk/>
            <pc:sldMk cId="1796555944" sldId="765"/>
            <ac:picMk id="8" creationId="{B54944AF-870F-1646-BD4B-BD2462FCCAD7}"/>
          </ac:picMkLst>
        </pc:picChg>
        <pc:picChg chg="add mod modCrop">
          <ac:chgData name="Xie, Shaocheng" userId="b92f5369-f3db-447b-9b48-c8ca994cf226" providerId="ADAL" clId="{5A010920-DC43-544A-91CB-A1291279D2D3}" dt="2021-04-20T23:35:45.362" v="2664" actId="1035"/>
          <ac:picMkLst>
            <pc:docMk/>
            <pc:sldMk cId="1796555944" sldId="765"/>
            <ac:picMk id="9" creationId="{311C9F93-990D-9D44-9CDE-F2EE1177CAD6}"/>
          </ac:picMkLst>
        </pc:picChg>
        <pc:picChg chg="add mod">
          <ac:chgData name="Xie, Shaocheng" userId="b92f5369-f3db-447b-9b48-c8ca994cf226" providerId="ADAL" clId="{5A010920-DC43-544A-91CB-A1291279D2D3}" dt="2021-04-20T20:35:57.121" v="1215" actId="1076"/>
          <ac:picMkLst>
            <pc:docMk/>
            <pc:sldMk cId="1796555944" sldId="765"/>
            <ac:picMk id="29" creationId="{51C62F29-7C04-B045-AD6C-C445FE1D626C}"/>
          </ac:picMkLst>
        </pc:picChg>
      </pc:sldChg>
      <pc:sldChg chg="add del">
        <pc:chgData name="Xie, Shaocheng" userId="b92f5369-f3db-447b-9b48-c8ca994cf226" providerId="ADAL" clId="{5A010920-DC43-544A-91CB-A1291279D2D3}" dt="2021-04-20T23:01:54.016" v="2027"/>
        <pc:sldMkLst>
          <pc:docMk/>
          <pc:sldMk cId="1963688406" sldId="766"/>
        </pc:sldMkLst>
      </pc:sldChg>
      <pc:sldChg chg="addSp delSp modSp add del mod addAnim delAnim modAnim modNotesTx">
        <pc:chgData name="Xie, Shaocheng" userId="b92f5369-f3db-447b-9b48-c8ca994cf226" providerId="ADAL" clId="{5A010920-DC43-544A-91CB-A1291279D2D3}" dt="2021-04-21T00:46:45.960" v="3715" actId="20577"/>
        <pc:sldMkLst>
          <pc:docMk/>
          <pc:sldMk cId="4158747539" sldId="766"/>
        </pc:sldMkLst>
        <pc:spChg chg="mod">
          <ac:chgData name="Xie, Shaocheng" userId="b92f5369-f3db-447b-9b48-c8ca994cf226" providerId="ADAL" clId="{5A010920-DC43-544A-91CB-A1291279D2D3}" dt="2021-04-20T23:45:07.492" v="3120" actId="20577"/>
          <ac:spMkLst>
            <pc:docMk/>
            <pc:sldMk cId="4158747539" sldId="766"/>
            <ac:spMk id="11" creationId="{E52DB870-52D4-0B4D-B9E1-99AD7E0E6556}"/>
          </ac:spMkLst>
        </pc:spChg>
        <pc:spChg chg="mod">
          <ac:chgData name="Xie, Shaocheng" userId="b92f5369-f3db-447b-9b48-c8ca994cf226" providerId="ADAL" clId="{5A010920-DC43-544A-91CB-A1291279D2D3}" dt="2021-04-20T20:33:55.759" v="1194"/>
          <ac:spMkLst>
            <pc:docMk/>
            <pc:sldMk cId="4158747539" sldId="766"/>
            <ac:spMk id="13" creationId="{3785A2BA-F8A8-6D43-AA0F-42EA6E3C6E18}"/>
          </ac:spMkLst>
        </pc:spChg>
        <pc:spChg chg="mod">
          <ac:chgData name="Xie, Shaocheng" userId="b92f5369-f3db-447b-9b48-c8ca994cf226" providerId="ADAL" clId="{5A010920-DC43-544A-91CB-A1291279D2D3}" dt="2021-04-20T20:33:55.759" v="1194"/>
          <ac:spMkLst>
            <pc:docMk/>
            <pc:sldMk cId="4158747539" sldId="766"/>
            <ac:spMk id="14" creationId="{2AB2BA50-A0CE-FC45-A1C6-ABA11B723F8F}"/>
          </ac:spMkLst>
        </pc:spChg>
        <pc:spChg chg="mod">
          <ac:chgData name="Xie, Shaocheng" userId="b92f5369-f3db-447b-9b48-c8ca994cf226" providerId="ADAL" clId="{5A010920-DC43-544A-91CB-A1291279D2D3}" dt="2021-04-20T20:33:55.759" v="1194"/>
          <ac:spMkLst>
            <pc:docMk/>
            <pc:sldMk cId="4158747539" sldId="766"/>
            <ac:spMk id="15" creationId="{F86D3681-4537-B44A-9F5C-B2ACBC910BC2}"/>
          </ac:spMkLst>
        </pc:spChg>
        <pc:spChg chg="mod">
          <ac:chgData name="Xie, Shaocheng" userId="b92f5369-f3db-447b-9b48-c8ca994cf226" providerId="ADAL" clId="{5A010920-DC43-544A-91CB-A1291279D2D3}" dt="2021-04-20T20:33:55.759" v="1194"/>
          <ac:spMkLst>
            <pc:docMk/>
            <pc:sldMk cId="4158747539" sldId="766"/>
            <ac:spMk id="16" creationId="{2D49EC4D-8795-674F-ABBB-96C32E801346}"/>
          </ac:spMkLst>
        </pc:spChg>
        <pc:spChg chg="mod">
          <ac:chgData name="Xie, Shaocheng" userId="b92f5369-f3db-447b-9b48-c8ca994cf226" providerId="ADAL" clId="{5A010920-DC43-544A-91CB-A1291279D2D3}" dt="2021-04-20T20:33:55.759" v="1194"/>
          <ac:spMkLst>
            <pc:docMk/>
            <pc:sldMk cId="4158747539" sldId="766"/>
            <ac:spMk id="17" creationId="{7DDE2033-D487-0349-8D82-B9B578BB2455}"/>
          </ac:spMkLst>
        </pc:spChg>
        <pc:spChg chg="mod">
          <ac:chgData name="Xie, Shaocheng" userId="b92f5369-f3db-447b-9b48-c8ca994cf226" providerId="ADAL" clId="{5A010920-DC43-544A-91CB-A1291279D2D3}" dt="2021-04-20T20:33:55.759" v="1194"/>
          <ac:spMkLst>
            <pc:docMk/>
            <pc:sldMk cId="4158747539" sldId="766"/>
            <ac:spMk id="18" creationId="{5F3C48BB-1990-5847-8A8F-6AA7BCA6F590}"/>
          </ac:spMkLst>
        </pc:spChg>
        <pc:spChg chg="mod">
          <ac:chgData name="Xie, Shaocheng" userId="b92f5369-f3db-447b-9b48-c8ca994cf226" providerId="ADAL" clId="{5A010920-DC43-544A-91CB-A1291279D2D3}" dt="2021-04-20T20:33:55.759" v="1194"/>
          <ac:spMkLst>
            <pc:docMk/>
            <pc:sldMk cId="4158747539" sldId="766"/>
            <ac:spMk id="19" creationId="{A1BEA0E1-2C49-A340-A29D-1F565DC1CEF5}"/>
          </ac:spMkLst>
        </pc:spChg>
        <pc:spChg chg="mod">
          <ac:chgData name="Xie, Shaocheng" userId="b92f5369-f3db-447b-9b48-c8ca994cf226" providerId="ADAL" clId="{5A010920-DC43-544A-91CB-A1291279D2D3}" dt="2021-04-20T20:33:55.759" v="1194"/>
          <ac:spMkLst>
            <pc:docMk/>
            <pc:sldMk cId="4158747539" sldId="766"/>
            <ac:spMk id="20" creationId="{96557DF6-5477-314E-9DCC-F4D76741F060}"/>
          </ac:spMkLst>
        </pc:spChg>
        <pc:spChg chg="mod">
          <ac:chgData name="Xie, Shaocheng" userId="b92f5369-f3db-447b-9b48-c8ca994cf226" providerId="ADAL" clId="{5A010920-DC43-544A-91CB-A1291279D2D3}" dt="2021-04-20T20:33:55.759" v="1194"/>
          <ac:spMkLst>
            <pc:docMk/>
            <pc:sldMk cId="4158747539" sldId="766"/>
            <ac:spMk id="21" creationId="{763C9BA9-3FF7-0E47-B3DE-A3DE8EA920B4}"/>
          </ac:spMkLst>
        </pc:spChg>
        <pc:spChg chg="mod">
          <ac:chgData name="Xie, Shaocheng" userId="b92f5369-f3db-447b-9b48-c8ca994cf226" providerId="ADAL" clId="{5A010920-DC43-544A-91CB-A1291279D2D3}" dt="2021-04-20T20:33:55.759" v="1194"/>
          <ac:spMkLst>
            <pc:docMk/>
            <pc:sldMk cId="4158747539" sldId="766"/>
            <ac:spMk id="22" creationId="{67365873-E9C8-2E40-BB48-F70E737DC4D9}"/>
          </ac:spMkLst>
        </pc:spChg>
        <pc:spChg chg="mod">
          <ac:chgData name="Xie, Shaocheng" userId="b92f5369-f3db-447b-9b48-c8ca994cf226" providerId="ADAL" clId="{5A010920-DC43-544A-91CB-A1291279D2D3}" dt="2021-04-20T20:33:55.759" v="1194"/>
          <ac:spMkLst>
            <pc:docMk/>
            <pc:sldMk cId="4158747539" sldId="766"/>
            <ac:spMk id="23" creationId="{E3448B26-9523-AA4C-B806-B2B2740D7BC2}"/>
          </ac:spMkLst>
        </pc:spChg>
        <pc:spChg chg="mod">
          <ac:chgData name="Xie, Shaocheng" userId="b92f5369-f3db-447b-9b48-c8ca994cf226" providerId="ADAL" clId="{5A010920-DC43-544A-91CB-A1291279D2D3}" dt="2021-04-20T20:33:55.759" v="1194"/>
          <ac:spMkLst>
            <pc:docMk/>
            <pc:sldMk cId="4158747539" sldId="766"/>
            <ac:spMk id="24" creationId="{67ECE4BB-F341-034A-8FBA-AA8E420DE920}"/>
          </ac:spMkLst>
        </pc:spChg>
        <pc:spChg chg="del mod">
          <ac:chgData name="Xie, Shaocheng" userId="b92f5369-f3db-447b-9b48-c8ca994cf226" providerId="ADAL" clId="{5A010920-DC43-544A-91CB-A1291279D2D3}" dt="2021-04-20T23:43:33.067" v="3091" actId="21"/>
          <ac:spMkLst>
            <pc:docMk/>
            <pc:sldMk cId="4158747539" sldId="766"/>
            <ac:spMk id="25" creationId="{CB78AA5A-0255-C644-A0BD-FE68464F1828}"/>
          </ac:spMkLst>
        </pc:spChg>
        <pc:spChg chg="mod">
          <ac:chgData name="Xie, Shaocheng" userId="b92f5369-f3db-447b-9b48-c8ca994cf226" providerId="ADAL" clId="{5A010920-DC43-544A-91CB-A1291279D2D3}" dt="2021-04-20T20:33:55.759" v="1194"/>
          <ac:spMkLst>
            <pc:docMk/>
            <pc:sldMk cId="4158747539" sldId="766"/>
            <ac:spMk id="26" creationId="{64D1A1FE-5040-7441-8C80-4713AFF76B05}"/>
          </ac:spMkLst>
        </pc:spChg>
        <pc:spChg chg="mod">
          <ac:chgData name="Xie, Shaocheng" userId="b92f5369-f3db-447b-9b48-c8ca994cf226" providerId="ADAL" clId="{5A010920-DC43-544A-91CB-A1291279D2D3}" dt="2021-04-20T20:33:55.759" v="1194"/>
          <ac:spMkLst>
            <pc:docMk/>
            <pc:sldMk cId="4158747539" sldId="766"/>
            <ac:spMk id="27" creationId="{9D7FEA93-0687-7F41-8068-154D3EF60439}"/>
          </ac:spMkLst>
        </pc:spChg>
        <pc:spChg chg="mod">
          <ac:chgData name="Xie, Shaocheng" userId="b92f5369-f3db-447b-9b48-c8ca994cf226" providerId="ADAL" clId="{5A010920-DC43-544A-91CB-A1291279D2D3}" dt="2021-04-20T20:33:55.759" v="1194"/>
          <ac:spMkLst>
            <pc:docMk/>
            <pc:sldMk cId="4158747539" sldId="766"/>
            <ac:spMk id="28" creationId="{5835261E-5799-FA4E-A342-1D059C2F5E70}"/>
          </ac:spMkLst>
        </pc:spChg>
        <pc:spChg chg="mod">
          <ac:chgData name="Xie, Shaocheng" userId="b92f5369-f3db-447b-9b48-c8ca994cf226" providerId="ADAL" clId="{5A010920-DC43-544A-91CB-A1291279D2D3}" dt="2021-04-20T20:33:55.759" v="1194"/>
          <ac:spMkLst>
            <pc:docMk/>
            <pc:sldMk cId="4158747539" sldId="766"/>
            <ac:spMk id="29" creationId="{F94E3933-FAC8-644A-A901-F6665A3A93C7}"/>
          </ac:spMkLst>
        </pc:spChg>
        <pc:spChg chg="add mod">
          <ac:chgData name="Xie, Shaocheng" userId="b92f5369-f3db-447b-9b48-c8ca994cf226" providerId="ADAL" clId="{5A010920-DC43-544A-91CB-A1291279D2D3}" dt="2021-04-20T20:59:28.311" v="1711" actId="1076"/>
          <ac:spMkLst>
            <pc:docMk/>
            <pc:sldMk cId="4158747539" sldId="766"/>
            <ac:spMk id="31" creationId="{7698FE17-A163-394B-8C79-0F99CC18BA46}"/>
          </ac:spMkLst>
        </pc:spChg>
        <pc:spChg chg="add del mod">
          <ac:chgData name="Xie, Shaocheng" userId="b92f5369-f3db-447b-9b48-c8ca994cf226" providerId="ADAL" clId="{5A010920-DC43-544A-91CB-A1291279D2D3}" dt="2021-04-21T00:46:38.764" v="3713" actId="478"/>
          <ac:spMkLst>
            <pc:docMk/>
            <pc:sldMk cId="4158747539" sldId="766"/>
            <ac:spMk id="32" creationId="{04143738-89DE-8440-85CD-7FB320893CFB}"/>
          </ac:spMkLst>
        </pc:spChg>
        <pc:spChg chg="mod">
          <ac:chgData name="Xie, Shaocheng" userId="b92f5369-f3db-447b-9b48-c8ca994cf226" providerId="ADAL" clId="{5A010920-DC43-544A-91CB-A1291279D2D3}" dt="2021-04-20T23:46:01.012" v="3121"/>
          <ac:spMkLst>
            <pc:docMk/>
            <pc:sldMk cId="4158747539" sldId="766"/>
            <ac:spMk id="34" creationId="{37F5316F-52CF-D94E-98D7-7601295842A3}"/>
          </ac:spMkLst>
        </pc:spChg>
        <pc:spChg chg="mod">
          <ac:chgData name="Xie, Shaocheng" userId="b92f5369-f3db-447b-9b48-c8ca994cf226" providerId="ADAL" clId="{5A010920-DC43-544A-91CB-A1291279D2D3}" dt="2021-04-20T23:46:01.012" v="3121"/>
          <ac:spMkLst>
            <pc:docMk/>
            <pc:sldMk cId="4158747539" sldId="766"/>
            <ac:spMk id="35" creationId="{EF63AED5-AA8C-F049-A8FB-4018E4A44E0A}"/>
          </ac:spMkLst>
        </pc:spChg>
        <pc:spChg chg="mod">
          <ac:chgData name="Xie, Shaocheng" userId="b92f5369-f3db-447b-9b48-c8ca994cf226" providerId="ADAL" clId="{5A010920-DC43-544A-91CB-A1291279D2D3}" dt="2021-04-20T23:46:01.012" v="3121"/>
          <ac:spMkLst>
            <pc:docMk/>
            <pc:sldMk cId="4158747539" sldId="766"/>
            <ac:spMk id="36" creationId="{FDE5347C-46A3-CD4B-B212-43E2821F7BD4}"/>
          </ac:spMkLst>
        </pc:spChg>
        <pc:spChg chg="mod">
          <ac:chgData name="Xie, Shaocheng" userId="b92f5369-f3db-447b-9b48-c8ca994cf226" providerId="ADAL" clId="{5A010920-DC43-544A-91CB-A1291279D2D3}" dt="2021-04-20T23:46:01.012" v="3121"/>
          <ac:spMkLst>
            <pc:docMk/>
            <pc:sldMk cId="4158747539" sldId="766"/>
            <ac:spMk id="37" creationId="{9AA08D14-2BC4-844C-8D50-5C2ECBC45468}"/>
          </ac:spMkLst>
        </pc:spChg>
        <pc:spChg chg="mod">
          <ac:chgData name="Xie, Shaocheng" userId="b92f5369-f3db-447b-9b48-c8ca994cf226" providerId="ADAL" clId="{5A010920-DC43-544A-91CB-A1291279D2D3}" dt="2021-04-20T23:46:01.012" v="3121"/>
          <ac:spMkLst>
            <pc:docMk/>
            <pc:sldMk cId="4158747539" sldId="766"/>
            <ac:spMk id="38" creationId="{D87552A4-F48C-7344-AE1B-4C77733BDE53}"/>
          </ac:spMkLst>
        </pc:spChg>
        <pc:spChg chg="mod">
          <ac:chgData name="Xie, Shaocheng" userId="b92f5369-f3db-447b-9b48-c8ca994cf226" providerId="ADAL" clId="{5A010920-DC43-544A-91CB-A1291279D2D3}" dt="2021-04-20T23:46:01.012" v="3121"/>
          <ac:spMkLst>
            <pc:docMk/>
            <pc:sldMk cId="4158747539" sldId="766"/>
            <ac:spMk id="40" creationId="{7C94E61F-6D2C-6146-97D0-990196136500}"/>
          </ac:spMkLst>
        </pc:spChg>
        <pc:spChg chg="mod">
          <ac:chgData name="Xie, Shaocheng" userId="b92f5369-f3db-447b-9b48-c8ca994cf226" providerId="ADAL" clId="{5A010920-DC43-544A-91CB-A1291279D2D3}" dt="2021-04-20T23:46:01.012" v="3121"/>
          <ac:spMkLst>
            <pc:docMk/>
            <pc:sldMk cId="4158747539" sldId="766"/>
            <ac:spMk id="41" creationId="{1D3AB83B-687A-5A4D-BAF8-4F55298D6E69}"/>
          </ac:spMkLst>
        </pc:spChg>
        <pc:spChg chg="mod">
          <ac:chgData name="Xie, Shaocheng" userId="b92f5369-f3db-447b-9b48-c8ca994cf226" providerId="ADAL" clId="{5A010920-DC43-544A-91CB-A1291279D2D3}" dt="2021-04-20T23:46:01.012" v="3121"/>
          <ac:spMkLst>
            <pc:docMk/>
            <pc:sldMk cId="4158747539" sldId="766"/>
            <ac:spMk id="42" creationId="{2163151C-F264-A040-9936-08F7ED4C8146}"/>
          </ac:spMkLst>
        </pc:spChg>
        <pc:spChg chg="mod">
          <ac:chgData name="Xie, Shaocheng" userId="b92f5369-f3db-447b-9b48-c8ca994cf226" providerId="ADAL" clId="{5A010920-DC43-544A-91CB-A1291279D2D3}" dt="2021-04-20T23:46:01.012" v="3121"/>
          <ac:spMkLst>
            <pc:docMk/>
            <pc:sldMk cId="4158747539" sldId="766"/>
            <ac:spMk id="43" creationId="{48551A20-AD92-FF4D-AEBE-36DFDA99C886}"/>
          </ac:spMkLst>
        </pc:spChg>
        <pc:spChg chg="mod">
          <ac:chgData name="Xie, Shaocheng" userId="b92f5369-f3db-447b-9b48-c8ca994cf226" providerId="ADAL" clId="{5A010920-DC43-544A-91CB-A1291279D2D3}" dt="2021-04-20T23:46:01.012" v="3121"/>
          <ac:spMkLst>
            <pc:docMk/>
            <pc:sldMk cId="4158747539" sldId="766"/>
            <ac:spMk id="44" creationId="{AE0F3DD4-5335-544A-BF3C-FC8497F5BFC1}"/>
          </ac:spMkLst>
        </pc:spChg>
        <pc:spChg chg="mod">
          <ac:chgData name="Xie, Shaocheng" userId="b92f5369-f3db-447b-9b48-c8ca994cf226" providerId="ADAL" clId="{5A010920-DC43-544A-91CB-A1291279D2D3}" dt="2021-04-20T23:54:34.350" v="3165" actId="207"/>
          <ac:spMkLst>
            <pc:docMk/>
            <pc:sldMk cId="4158747539" sldId="766"/>
            <ac:spMk id="46" creationId="{2A322E47-4FAD-2E4E-9DAB-042AC0CF047C}"/>
          </ac:spMkLst>
        </pc:spChg>
        <pc:spChg chg="mod">
          <ac:chgData name="Xie, Shaocheng" userId="b92f5369-f3db-447b-9b48-c8ca994cf226" providerId="ADAL" clId="{5A010920-DC43-544A-91CB-A1291279D2D3}" dt="2021-04-20T23:54:34.350" v="3165" actId="207"/>
          <ac:spMkLst>
            <pc:docMk/>
            <pc:sldMk cId="4158747539" sldId="766"/>
            <ac:spMk id="47" creationId="{EBBECFE7-DE67-7940-99AF-71DB231CB4B2}"/>
          </ac:spMkLst>
        </pc:spChg>
        <pc:spChg chg="mod">
          <ac:chgData name="Xie, Shaocheng" userId="b92f5369-f3db-447b-9b48-c8ca994cf226" providerId="ADAL" clId="{5A010920-DC43-544A-91CB-A1291279D2D3}" dt="2021-04-20T23:54:34.350" v="3165" actId="207"/>
          <ac:spMkLst>
            <pc:docMk/>
            <pc:sldMk cId="4158747539" sldId="766"/>
            <ac:spMk id="48" creationId="{51A971A7-BDAA-A144-B7F1-4022E86302F3}"/>
          </ac:spMkLst>
        </pc:spChg>
        <pc:spChg chg="mod">
          <ac:chgData name="Xie, Shaocheng" userId="b92f5369-f3db-447b-9b48-c8ca994cf226" providerId="ADAL" clId="{5A010920-DC43-544A-91CB-A1291279D2D3}" dt="2021-04-20T23:54:34.350" v="3165" actId="207"/>
          <ac:spMkLst>
            <pc:docMk/>
            <pc:sldMk cId="4158747539" sldId="766"/>
            <ac:spMk id="49" creationId="{AEEBF42E-8E7A-7941-A448-07EE1561A8FF}"/>
          </ac:spMkLst>
        </pc:spChg>
        <pc:spChg chg="mod">
          <ac:chgData name="Xie, Shaocheng" userId="b92f5369-f3db-447b-9b48-c8ca994cf226" providerId="ADAL" clId="{5A010920-DC43-544A-91CB-A1291279D2D3}" dt="2021-04-20T23:51:47.469" v="3157" actId="1076"/>
          <ac:spMkLst>
            <pc:docMk/>
            <pc:sldMk cId="4158747539" sldId="766"/>
            <ac:spMk id="50" creationId="{8A4457CE-DF96-314B-880F-E12C85AEAB56}"/>
          </ac:spMkLst>
        </pc:spChg>
        <pc:spChg chg="mod">
          <ac:chgData name="Xie, Shaocheng" userId="b92f5369-f3db-447b-9b48-c8ca994cf226" providerId="ADAL" clId="{5A010920-DC43-544A-91CB-A1291279D2D3}" dt="2021-04-20T23:54:52.470" v="3166" actId="207"/>
          <ac:spMkLst>
            <pc:docMk/>
            <pc:sldMk cId="4158747539" sldId="766"/>
            <ac:spMk id="52" creationId="{AA29ECEE-671C-104A-80E6-F7A9DFD9CA4E}"/>
          </ac:spMkLst>
        </pc:spChg>
        <pc:spChg chg="mod">
          <ac:chgData name="Xie, Shaocheng" userId="b92f5369-f3db-447b-9b48-c8ca994cf226" providerId="ADAL" clId="{5A010920-DC43-544A-91CB-A1291279D2D3}" dt="2021-04-20T23:54:52.470" v="3166" actId="207"/>
          <ac:spMkLst>
            <pc:docMk/>
            <pc:sldMk cId="4158747539" sldId="766"/>
            <ac:spMk id="53" creationId="{5E791F69-5EEC-324B-90C4-6C7021164E0A}"/>
          </ac:spMkLst>
        </pc:spChg>
        <pc:spChg chg="mod">
          <ac:chgData name="Xie, Shaocheng" userId="b92f5369-f3db-447b-9b48-c8ca994cf226" providerId="ADAL" clId="{5A010920-DC43-544A-91CB-A1291279D2D3}" dt="2021-04-20T23:54:52.470" v="3166" actId="207"/>
          <ac:spMkLst>
            <pc:docMk/>
            <pc:sldMk cId="4158747539" sldId="766"/>
            <ac:spMk id="54" creationId="{DD8EA769-157E-8546-8C9B-2400648A63F3}"/>
          </ac:spMkLst>
        </pc:spChg>
        <pc:spChg chg="mod">
          <ac:chgData name="Xie, Shaocheng" userId="b92f5369-f3db-447b-9b48-c8ca994cf226" providerId="ADAL" clId="{5A010920-DC43-544A-91CB-A1291279D2D3}" dt="2021-04-20T23:54:52.470" v="3166" actId="207"/>
          <ac:spMkLst>
            <pc:docMk/>
            <pc:sldMk cId="4158747539" sldId="766"/>
            <ac:spMk id="55" creationId="{225EE073-B74D-7F4F-8618-787707921A53}"/>
          </ac:spMkLst>
        </pc:spChg>
        <pc:spChg chg="mod">
          <ac:chgData name="Xie, Shaocheng" userId="b92f5369-f3db-447b-9b48-c8ca994cf226" providerId="ADAL" clId="{5A010920-DC43-544A-91CB-A1291279D2D3}" dt="2021-04-20T23:51:55.928" v="3158" actId="1076"/>
          <ac:spMkLst>
            <pc:docMk/>
            <pc:sldMk cId="4158747539" sldId="766"/>
            <ac:spMk id="56" creationId="{DF9FCDC0-7283-3242-BCB8-592072E4EDC1}"/>
          </ac:spMkLst>
        </pc:spChg>
        <pc:spChg chg="add mod">
          <ac:chgData name="Xie, Shaocheng" userId="b92f5369-f3db-447b-9b48-c8ca994cf226" providerId="ADAL" clId="{5A010920-DC43-544A-91CB-A1291279D2D3}" dt="2021-04-21T00:29:38.326" v="3178" actId="1076"/>
          <ac:spMkLst>
            <pc:docMk/>
            <pc:sldMk cId="4158747539" sldId="766"/>
            <ac:spMk id="57" creationId="{5BF70BBA-FE76-5141-9BB4-1D85277C4DFC}"/>
          </ac:spMkLst>
        </pc:spChg>
        <pc:spChg chg="mod">
          <ac:chgData name="Xie, Shaocheng" userId="b92f5369-f3db-447b-9b48-c8ca994cf226" providerId="ADAL" clId="{5A010920-DC43-544A-91CB-A1291279D2D3}" dt="2021-04-21T00:46:45.960" v="3715" actId="20577"/>
          <ac:spMkLst>
            <pc:docMk/>
            <pc:sldMk cId="4158747539" sldId="766"/>
            <ac:spMk id="59" creationId="{3FCB6C99-FA88-1744-BDAA-C933E7134A9F}"/>
          </ac:spMkLst>
        </pc:spChg>
        <pc:spChg chg="mod">
          <ac:chgData name="Xie, Shaocheng" userId="b92f5369-f3db-447b-9b48-c8ca994cf226" providerId="ADAL" clId="{5A010920-DC43-544A-91CB-A1291279D2D3}" dt="2021-04-21T00:46:28.954" v="3711"/>
          <ac:spMkLst>
            <pc:docMk/>
            <pc:sldMk cId="4158747539" sldId="766"/>
            <ac:spMk id="62" creationId="{84BE03A1-647D-8B4A-A68F-4C73148262C4}"/>
          </ac:spMkLst>
        </pc:spChg>
        <pc:spChg chg="mod">
          <ac:chgData name="Xie, Shaocheng" userId="b92f5369-f3db-447b-9b48-c8ca994cf226" providerId="ADAL" clId="{5A010920-DC43-544A-91CB-A1291279D2D3}" dt="2021-04-21T00:46:28.954" v="3711"/>
          <ac:spMkLst>
            <pc:docMk/>
            <pc:sldMk cId="4158747539" sldId="766"/>
            <ac:spMk id="63" creationId="{FC021796-81B4-7B44-A86E-9F7336970D22}"/>
          </ac:spMkLst>
        </pc:spChg>
        <pc:spChg chg="mod">
          <ac:chgData name="Xie, Shaocheng" userId="b92f5369-f3db-447b-9b48-c8ca994cf226" providerId="ADAL" clId="{5A010920-DC43-544A-91CB-A1291279D2D3}" dt="2021-04-21T00:46:28.954" v="3711"/>
          <ac:spMkLst>
            <pc:docMk/>
            <pc:sldMk cId="4158747539" sldId="766"/>
            <ac:spMk id="64" creationId="{2C4E3C64-5684-6343-9966-E08AFDC0A550}"/>
          </ac:spMkLst>
        </pc:spChg>
        <pc:spChg chg="mod">
          <ac:chgData name="Xie, Shaocheng" userId="b92f5369-f3db-447b-9b48-c8ca994cf226" providerId="ADAL" clId="{5A010920-DC43-544A-91CB-A1291279D2D3}" dt="2021-04-21T00:46:28.954" v="3711"/>
          <ac:spMkLst>
            <pc:docMk/>
            <pc:sldMk cId="4158747539" sldId="766"/>
            <ac:spMk id="65" creationId="{91CC11C2-13EE-9F4B-82E7-DC6A0E9A0D1D}"/>
          </ac:spMkLst>
        </pc:spChg>
        <pc:spChg chg="mod">
          <ac:chgData name="Xie, Shaocheng" userId="b92f5369-f3db-447b-9b48-c8ca994cf226" providerId="ADAL" clId="{5A010920-DC43-544A-91CB-A1291279D2D3}" dt="2021-04-20T20:29:50.747" v="1160" actId="207"/>
          <ac:spMkLst>
            <pc:docMk/>
            <pc:sldMk cId="4158747539" sldId="766"/>
            <ac:spMk id="342" creationId="{BDCF89D8-A78B-974E-876E-A0C66E8BE7B6}"/>
          </ac:spMkLst>
        </pc:spChg>
        <pc:grpChg chg="add mod">
          <ac:chgData name="Xie, Shaocheng" userId="b92f5369-f3db-447b-9b48-c8ca994cf226" providerId="ADAL" clId="{5A010920-DC43-544A-91CB-A1291279D2D3}" dt="2021-04-21T00:39:19.367" v="3375" actId="14100"/>
          <ac:grpSpMkLst>
            <pc:docMk/>
            <pc:sldMk cId="4158747539" sldId="766"/>
            <ac:grpSpMk id="2" creationId="{2E621AF4-3113-7544-8E14-6916A54CD11D}"/>
          </ac:grpSpMkLst>
        </pc:grpChg>
        <pc:grpChg chg="add mod">
          <ac:chgData name="Xie, Shaocheng" userId="b92f5369-f3db-447b-9b48-c8ca994cf226" providerId="ADAL" clId="{5A010920-DC43-544A-91CB-A1291279D2D3}" dt="2021-04-20T20:33:55.759" v="1194"/>
          <ac:grpSpMkLst>
            <pc:docMk/>
            <pc:sldMk cId="4158747539" sldId="766"/>
            <ac:grpSpMk id="12" creationId="{F416B70E-04FC-F542-8DFF-2D44CED0781F}"/>
          </ac:grpSpMkLst>
        </pc:grpChg>
        <pc:grpChg chg="add mod">
          <ac:chgData name="Xie, Shaocheng" userId="b92f5369-f3db-447b-9b48-c8ca994cf226" providerId="ADAL" clId="{5A010920-DC43-544A-91CB-A1291279D2D3}" dt="2021-04-20T23:46:20.736" v="3122" actId="1076"/>
          <ac:grpSpMkLst>
            <pc:docMk/>
            <pc:sldMk cId="4158747539" sldId="766"/>
            <ac:grpSpMk id="33" creationId="{F7FFF41C-6688-ED45-86EF-3510FEB58A67}"/>
          </ac:grpSpMkLst>
        </pc:grpChg>
        <pc:grpChg chg="add mod">
          <ac:chgData name="Xie, Shaocheng" userId="b92f5369-f3db-447b-9b48-c8ca994cf226" providerId="ADAL" clId="{5A010920-DC43-544A-91CB-A1291279D2D3}" dt="2021-04-20T23:46:20.736" v="3122" actId="1076"/>
          <ac:grpSpMkLst>
            <pc:docMk/>
            <pc:sldMk cId="4158747539" sldId="766"/>
            <ac:grpSpMk id="39" creationId="{EF1E134A-34BE-114E-8250-FCB221E642F2}"/>
          </ac:grpSpMkLst>
        </pc:grpChg>
        <pc:grpChg chg="add del mod">
          <ac:chgData name="Xie, Shaocheng" userId="b92f5369-f3db-447b-9b48-c8ca994cf226" providerId="ADAL" clId="{5A010920-DC43-544A-91CB-A1291279D2D3}" dt="2021-04-20T23:53:35.860" v="3164" actId="1036"/>
          <ac:grpSpMkLst>
            <pc:docMk/>
            <pc:sldMk cId="4158747539" sldId="766"/>
            <ac:grpSpMk id="45" creationId="{C4FABDDF-80BB-C446-BC3D-05AA12A6AA75}"/>
          </ac:grpSpMkLst>
        </pc:grpChg>
        <pc:grpChg chg="add del mod">
          <ac:chgData name="Xie, Shaocheng" userId="b92f5369-f3db-447b-9b48-c8ca994cf226" providerId="ADAL" clId="{5A010920-DC43-544A-91CB-A1291279D2D3}" dt="2021-04-20T23:50:42.332" v="3145" actId="1076"/>
          <ac:grpSpMkLst>
            <pc:docMk/>
            <pc:sldMk cId="4158747539" sldId="766"/>
            <ac:grpSpMk id="51" creationId="{CA2E52FB-F87C-0641-B07D-73371A94452D}"/>
          </ac:grpSpMkLst>
        </pc:grpChg>
        <pc:grpChg chg="add mod">
          <ac:chgData name="Xie, Shaocheng" userId="b92f5369-f3db-447b-9b48-c8ca994cf226" providerId="ADAL" clId="{5A010920-DC43-544A-91CB-A1291279D2D3}" dt="2021-04-21T00:46:33.965" v="3712" actId="1076"/>
          <ac:grpSpMkLst>
            <pc:docMk/>
            <pc:sldMk cId="4158747539" sldId="766"/>
            <ac:grpSpMk id="58" creationId="{B09E5AAD-4AAA-C949-8D8D-BF0FC0C590FB}"/>
          </ac:grpSpMkLst>
        </pc:grpChg>
        <pc:grpChg chg="mod">
          <ac:chgData name="Xie, Shaocheng" userId="b92f5369-f3db-447b-9b48-c8ca994cf226" providerId="ADAL" clId="{5A010920-DC43-544A-91CB-A1291279D2D3}" dt="2021-04-21T00:46:28.954" v="3711"/>
          <ac:grpSpMkLst>
            <pc:docMk/>
            <pc:sldMk cId="4158747539" sldId="766"/>
            <ac:grpSpMk id="60" creationId="{0B0A74FC-44C7-294D-BCA8-8354093D4B1B}"/>
          </ac:grpSpMkLst>
        </pc:grpChg>
        <pc:picChg chg="del mod">
          <ac:chgData name="Xie, Shaocheng" userId="b92f5369-f3db-447b-9b48-c8ca994cf226" providerId="ADAL" clId="{5A010920-DC43-544A-91CB-A1291279D2D3}" dt="2021-04-20T20:32:28.902" v="1182" actId="478"/>
          <ac:picMkLst>
            <pc:docMk/>
            <pc:sldMk cId="4158747539" sldId="766"/>
            <ac:picMk id="4" creationId="{A76A9511-BA50-7542-A82A-282E5551E43F}"/>
          </ac:picMkLst>
        </pc:picChg>
        <pc:picChg chg="add mod modCrop">
          <ac:chgData name="Xie, Shaocheng" userId="b92f5369-f3db-447b-9b48-c8ca994cf226" providerId="ADAL" clId="{5A010920-DC43-544A-91CB-A1291279D2D3}" dt="2021-04-20T23:46:48.512" v="3131" actId="1035"/>
          <ac:picMkLst>
            <pc:docMk/>
            <pc:sldMk cId="4158747539" sldId="766"/>
            <ac:picMk id="7" creationId="{CA85BAEB-F6A1-6D46-A535-343EB93D94D2}"/>
          </ac:picMkLst>
        </pc:picChg>
        <pc:picChg chg="add mod modCrop">
          <ac:chgData name="Xie, Shaocheng" userId="b92f5369-f3db-447b-9b48-c8ca994cf226" providerId="ADAL" clId="{5A010920-DC43-544A-91CB-A1291279D2D3}" dt="2021-04-20T23:46:48.512" v="3131" actId="1035"/>
          <ac:picMkLst>
            <pc:docMk/>
            <pc:sldMk cId="4158747539" sldId="766"/>
            <ac:picMk id="8" creationId="{F1925FDD-96C5-0C4F-BF23-6DA7CBB226A3}"/>
          </ac:picMkLst>
        </pc:picChg>
        <pc:picChg chg="add mod modCrop">
          <ac:chgData name="Xie, Shaocheng" userId="b92f5369-f3db-447b-9b48-c8ca994cf226" providerId="ADAL" clId="{5A010920-DC43-544A-91CB-A1291279D2D3}" dt="2021-04-20T20:33:04.877" v="1186" actId="164"/>
          <ac:picMkLst>
            <pc:docMk/>
            <pc:sldMk cId="4158747539" sldId="766"/>
            <ac:picMk id="9" creationId="{4DF66FC3-4148-9243-95BE-8E19678A2611}"/>
          </ac:picMkLst>
        </pc:picChg>
        <pc:picChg chg="add mod">
          <ac:chgData name="Xie, Shaocheng" userId="b92f5369-f3db-447b-9b48-c8ca994cf226" providerId="ADAL" clId="{5A010920-DC43-544A-91CB-A1291279D2D3}" dt="2021-04-20T20:35:21.347" v="1207" actId="1076"/>
          <ac:picMkLst>
            <pc:docMk/>
            <pc:sldMk cId="4158747539" sldId="766"/>
            <ac:picMk id="30" creationId="{C76198F2-B87E-9441-BF60-17E1276AC59A}"/>
          </ac:picMkLst>
        </pc:picChg>
        <pc:cxnChg chg="mod">
          <ac:chgData name="Xie, Shaocheng" userId="b92f5369-f3db-447b-9b48-c8ca994cf226" providerId="ADAL" clId="{5A010920-DC43-544A-91CB-A1291279D2D3}" dt="2021-04-21T00:46:28.954" v="3711"/>
          <ac:cxnSpMkLst>
            <pc:docMk/>
            <pc:sldMk cId="4158747539" sldId="766"/>
            <ac:cxnSpMk id="61" creationId="{A403D5E3-3313-CB4D-8FA2-96B2798A041D}"/>
          </ac:cxnSpMkLst>
        </pc:cxnChg>
      </pc:sldChg>
      <pc:sldChg chg="add del">
        <pc:chgData name="Xie, Shaocheng" userId="b92f5369-f3db-447b-9b48-c8ca994cf226" providerId="ADAL" clId="{5A010920-DC43-544A-91CB-A1291279D2D3}" dt="2021-04-20T23:01:54.016" v="2027"/>
        <pc:sldMkLst>
          <pc:docMk/>
          <pc:sldMk cId="2260037117" sldId="767"/>
        </pc:sldMkLst>
      </pc:sldChg>
      <pc:sldChg chg="addSp delSp modSp add del mod modAnim modNotesTx">
        <pc:chgData name="Xie, Shaocheng" userId="b92f5369-f3db-447b-9b48-c8ca994cf226" providerId="ADAL" clId="{5A010920-DC43-544A-91CB-A1291279D2D3}" dt="2021-04-21T00:47:19.716" v="3721" actId="20577"/>
        <pc:sldMkLst>
          <pc:docMk/>
          <pc:sldMk cId="3110712023" sldId="767"/>
        </pc:sldMkLst>
        <pc:spChg chg="del">
          <ac:chgData name="Xie, Shaocheng" userId="b92f5369-f3db-447b-9b48-c8ca994cf226" providerId="ADAL" clId="{5A010920-DC43-544A-91CB-A1291279D2D3}" dt="2021-04-20T20:38:36.273" v="1237" actId="21"/>
          <ac:spMkLst>
            <pc:docMk/>
            <pc:sldMk cId="3110712023" sldId="767"/>
            <ac:spMk id="7" creationId="{97836046-8749-5D44-A832-E5A39EB255C8}"/>
          </ac:spMkLst>
        </pc:spChg>
        <pc:spChg chg="add del mod">
          <ac:chgData name="Xie, Shaocheng" userId="b92f5369-f3db-447b-9b48-c8ca994cf226" providerId="ADAL" clId="{5A010920-DC43-544A-91CB-A1291279D2D3}" dt="2021-04-21T00:47:06.582" v="3718" actId="478"/>
          <ac:spMkLst>
            <pc:docMk/>
            <pc:sldMk cId="3110712023" sldId="767"/>
            <ac:spMk id="13" creationId="{1381FC00-CDED-584D-90E2-18C6FFC41602}"/>
          </ac:spMkLst>
        </pc:spChg>
        <pc:spChg chg="add mod">
          <ac:chgData name="Xie, Shaocheng" userId="b92f5369-f3db-447b-9b48-c8ca994cf226" providerId="ADAL" clId="{5A010920-DC43-544A-91CB-A1291279D2D3}" dt="2021-04-20T20:41:49.345" v="1263" actId="1076"/>
          <ac:spMkLst>
            <pc:docMk/>
            <pc:sldMk cId="3110712023" sldId="767"/>
            <ac:spMk id="14" creationId="{98A87F30-551F-D144-AB97-C0407A90D9FB}"/>
          </ac:spMkLst>
        </pc:spChg>
        <pc:spChg chg="mod">
          <ac:chgData name="Xie, Shaocheng" userId="b92f5369-f3db-447b-9b48-c8ca994cf226" providerId="ADAL" clId="{5A010920-DC43-544A-91CB-A1291279D2D3}" dt="2021-04-20T20:39:16.724" v="1242"/>
          <ac:spMkLst>
            <pc:docMk/>
            <pc:sldMk cId="3110712023" sldId="767"/>
            <ac:spMk id="17" creationId="{2C97A474-1B33-4C4D-B756-974F0B434B59}"/>
          </ac:spMkLst>
        </pc:spChg>
        <pc:spChg chg="mod">
          <ac:chgData name="Xie, Shaocheng" userId="b92f5369-f3db-447b-9b48-c8ca994cf226" providerId="ADAL" clId="{5A010920-DC43-544A-91CB-A1291279D2D3}" dt="2021-04-20T20:39:16.724" v="1242"/>
          <ac:spMkLst>
            <pc:docMk/>
            <pc:sldMk cId="3110712023" sldId="767"/>
            <ac:spMk id="18" creationId="{054C4B88-AED0-6840-B94A-14A19850DDB5}"/>
          </ac:spMkLst>
        </pc:spChg>
        <pc:spChg chg="mod">
          <ac:chgData name="Xie, Shaocheng" userId="b92f5369-f3db-447b-9b48-c8ca994cf226" providerId="ADAL" clId="{5A010920-DC43-544A-91CB-A1291279D2D3}" dt="2021-04-20T20:39:16.724" v="1242"/>
          <ac:spMkLst>
            <pc:docMk/>
            <pc:sldMk cId="3110712023" sldId="767"/>
            <ac:spMk id="19" creationId="{6057460D-CEF7-9949-A461-4446D6D5A856}"/>
          </ac:spMkLst>
        </pc:spChg>
        <pc:spChg chg="mod">
          <ac:chgData name="Xie, Shaocheng" userId="b92f5369-f3db-447b-9b48-c8ca994cf226" providerId="ADAL" clId="{5A010920-DC43-544A-91CB-A1291279D2D3}" dt="2021-04-20T20:39:16.724" v="1242"/>
          <ac:spMkLst>
            <pc:docMk/>
            <pc:sldMk cId="3110712023" sldId="767"/>
            <ac:spMk id="20" creationId="{E62051BD-24EF-4849-AD31-161F159CC813}"/>
          </ac:spMkLst>
        </pc:spChg>
        <pc:spChg chg="mod">
          <ac:chgData name="Xie, Shaocheng" userId="b92f5369-f3db-447b-9b48-c8ca994cf226" providerId="ADAL" clId="{5A010920-DC43-544A-91CB-A1291279D2D3}" dt="2021-04-20T20:39:16.724" v="1242"/>
          <ac:spMkLst>
            <pc:docMk/>
            <pc:sldMk cId="3110712023" sldId="767"/>
            <ac:spMk id="21" creationId="{00CFCC88-C63A-B543-9E1A-C3FC137A785F}"/>
          </ac:spMkLst>
        </pc:spChg>
        <pc:spChg chg="mod">
          <ac:chgData name="Xie, Shaocheng" userId="b92f5369-f3db-447b-9b48-c8ca994cf226" providerId="ADAL" clId="{5A010920-DC43-544A-91CB-A1291279D2D3}" dt="2021-04-20T20:39:16.724" v="1242"/>
          <ac:spMkLst>
            <pc:docMk/>
            <pc:sldMk cId="3110712023" sldId="767"/>
            <ac:spMk id="22" creationId="{3C45A25C-337E-584C-A2C3-09E3181D98CA}"/>
          </ac:spMkLst>
        </pc:spChg>
        <pc:spChg chg="mod">
          <ac:chgData name="Xie, Shaocheng" userId="b92f5369-f3db-447b-9b48-c8ca994cf226" providerId="ADAL" clId="{5A010920-DC43-544A-91CB-A1291279D2D3}" dt="2021-04-20T20:39:16.724" v="1242"/>
          <ac:spMkLst>
            <pc:docMk/>
            <pc:sldMk cId="3110712023" sldId="767"/>
            <ac:spMk id="23" creationId="{4AB256DD-3964-FA4C-8AE7-80F547DD194B}"/>
          </ac:spMkLst>
        </pc:spChg>
        <pc:spChg chg="mod">
          <ac:chgData name="Xie, Shaocheng" userId="b92f5369-f3db-447b-9b48-c8ca994cf226" providerId="ADAL" clId="{5A010920-DC43-544A-91CB-A1291279D2D3}" dt="2021-04-20T20:39:16.724" v="1242"/>
          <ac:spMkLst>
            <pc:docMk/>
            <pc:sldMk cId="3110712023" sldId="767"/>
            <ac:spMk id="24" creationId="{40119ABA-123F-8943-8200-C928CFB6CD77}"/>
          </ac:spMkLst>
        </pc:spChg>
        <pc:spChg chg="del">
          <ac:chgData name="Xie, Shaocheng" userId="b92f5369-f3db-447b-9b48-c8ca994cf226" providerId="ADAL" clId="{5A010920-DC43-544A-91CB-A1291279D2D3}" dt="2021-04-20T20:38:36.273" v="1237" actId="21"/>
          <ac:spMkLst>
            <pc:docMk/>
            <pc:sldMk cId="3110712023" sldId="767"/>
            <ac:spMk id="25" creationId="{CB78AA5A-0255-C644-A0BD-FE68464F1828}"/>
          </ac:spMkLst>
        </pc:spChg>
        <pc:spChg chg="del mod">
          <ac:chgData name="Xie, Shaocheng" userId="b92f5369-f3db-447b-9b48-c8ca994cf226" providerId="ADAL" clId="{5A010920-DC43-544A-91CB-A1291279D2D3}" dt="2021-04-20T20:40:40.801" v="1258" actId="21"/>
          <ac:spMkLst>
            <pc:docMk/>
            <pc:sldMk cId="3110712023" sldId="767"/>
            <ac:spMk id="26" creationId="{363CB1DE-E4F5-3242-9A53-1D409AA81190}"/>
          </ac:spMkLst>
        </pc:spChg>
        <pc:spChg chg="del mod">
          <ac:chgData name="Xie, Shaocheng" userId="b92f5369-f3db-447b-9b48-c8ca994cf226" providerId="ADAL" clId="{5A010920-DC43-544A-91CB-A1291279D2D3}" dt="2021-04-20T20:40:40.801" v="1258" actId="21"/>
          <ac:spMkLst>
            <pc:docMk/>
            <pc:sldMk cId="3110712023" sldId="767"/>
            <ac:spMk id="27" creationId="{4455FF94-BFA9-6947-B920-6508F940094C}"/>
          </ac:spMkLst>
        </pc:spChg>
        <pc:spChg chg="del mod">
          <ac:chgData name="Xie, Shaocheng" userId="b92f5369-f3db-447b-9b48-c8ca994cf226" providerId="ADAL" clId="{5A010920-DC43-544A-91CB-A1291279D2D3}" dt="2021-04-20T20:40:40.801" v="1258" actId="21"/>
          <ac:spMkLst>
            <pc:docMk/>
            <pc:sldMk cId="3110712023" sldId="767"/>
            <ac:spMk id="28" creationId="{C064BEB6-EEBD-214D-A06C-702F9264A52F}"/>
          </ac:spMkLst>
        </pc:spChg>
        <pc:spChg chg="del mod">
          <ac:chgData name="Xie, Shaocheng" userId="b92f5369-f3db-447b-9b48-c8ca994cf226" providerId="ADAL" clId="{5A010920-DC43-544A-91CB-A1291279D2D3}" dt="2021-04-20T20:40:40.801" v="1258" actId="21"/>
          <ac:spMkLst>
            <pc:docMk/>
            <pc:sldMk cId="3110712023" sldId="767"/>
            <ac:spMk id="29" creationId="{DE9A0E2C-A487-A843-9781-818497EC6547}"/>
          </ac:spMkLst>
        </pc:spChg>
        <pc:spChg chg="add mod">
          <ac:chgData name="Xie, Shaocheng" userId="b92f5369-f3db-447b-9b48-c8ca994cf226" providerId="ADAL" clId="{5A010920-DC43-544A-91CB-A1291279D2D3}" dt="2021-04-21T00:45:36.825" v="3710" actId="1038"/>
          <ac:spMkLst>
            <pc:docMk/>
            <pc:sldMk cId="3110712023" sldId="767"/>
            <ac:spMk id="30" creationId="{73EE3ADC-ACDD-E343-8A17-56D2B9F1C579}"/>
          </ac:spMkLst>
        </pc:spChg>
        <pc:spChg chg="add mod">
          <ac:chgData name="Xie, Shaocheng" userId="b92f5369-f3db-447b-9b48-c8ca994cf226" providerId="ADAL" clId="{5A010920-DC43-544A-91CB-A1291279D2D3}" dt="2021-04-21T00:45:36.825" v="3710" actId="1038"/>
          <ac:spMkLst>
            <pc:docMk/>
            <pc:sldMk cId="3110712023" sldId="767"/>
            <ac:spMk id="31" creationId="{6F8EC84E-C84B-EF44-B3A5-D5F41D4EC815}"/>
          </ac:spMkLst>
        </pc:spChg>
        <pc:spChg chg="add mod">
          <ac:chgData name="Xie, Shaocheng" userId="b92f5369-f3db-447b-9b48-c8ca994cf226" providerId="ADAL" clId="{5A010920-DC43-544A-91CB-A1291279D2D3}" dt="2021-04-21T00:45:36.825" v="3710" actId="1038"/>
          <ac:spMkLst>
            <pc:docMk/>
            <pc:sldMk cId="3110712023" sldId="767"/>
            <ac:spMk id="32" creationId="{B084D370-00C8-674A-991E-DBC09FDB3F54}"/>
          </ac:spMkLst>
        </pc:spChg>
        <pc:spChg chg="add mod">
          <ac:chgData name="Xie, Shaocheng" userId="b92f5369-f3db-447b-9b48-c8ca994cf226" providerId="ADAL" clId="{5A010920-DC43-544A-91CB-A1291279D2D3}" dt="2021-04-21T00:45:36.825" v="3710" actId="1038"/>
          <ac:spMkLst>
            <pc:docMk/>
            <pc:sldMk cId="3110712023" sldId="767"/>
            <ac:spMk id="33" creationId="{4D921FAA-CE91-F747-92BF-2107406FE1AE}"/>
          </ac:spMkLst>
        </pc:spChg>
        <pc:spChg chg="add mod">
          <ac:chgData name="Xie, Shaocheng" userId="b92f5369-f3db-447b-9b48-c8ca994cf226" providerId="ADAL" clId="{5A010920-DC43-544A-91CB-A1291279D2D3}" dt="2021-04-20T20:40:53.424" v="1261"/>
          <ac:spMkLst>
            <pc:docMk/>
            <pc:sldMk cId="3110712023" sldId="767"/>
            <ac:spMk id="34" creationId="{D79258F6-144C-7746-B76C-B8335159685F}"/>
          </ac:spMkLst>
        </pc:spChg>
        <pc:spChg chg="add mod">
          <ac:chgData name="Xie, Shaocheng" userId="b92f5369-f3db-447b-9b48-c8ca994cf226" providerId="ADAL" clId="{5A010920-DC43-544A-91CB-A1291279D2D3}" dt="2021-04-20T20:40:53.424" v="1261"/>
          <ac:spMkLst>
            <pc:docMk/>
            <pc:sldMk cId="3110712023" sldId="767"/>
            <ac:spMk id="35" creationId="{6D41AFE4-0898-714F-965B-BB857C9C1C40}"/>
          </ac:spMkLst>
        </pc:spChg>
        <pc:spChg chg="add mod">
          <ac:chgData name="Xie, Shaocheng" userId="b92f5369-f3db-447b-9b48-c8ca994cf226" providerId="ADAL" clId="{5A010920-DC43-544A-91CB-A1291279D2D3}" dt="2021-04-20T20:40:53.424" v="1261"/>
          <ac:spMkLst>
            <pc:docMk/>
            <pc:sldMk cId="3110712023" sldId="767"/>
            <ac:spMk id="36" creationId="{ADC500B0-94E2-B14B-B0F4-6E49EFDF8755}"/>
          </ac:spMkLst>
        </pc:spChg>
        <pc:spChg chg="add mod">
          <ac:chgData name="Xie, Shaocheng" userId="b92f5369-f3db-447b-9b48-c8ca994cf226" providerId="ADAL" clId="{5A010920-DC43-544A-91CB-A1291279D2D3}" dt="2021-04-20T20:40:53.424" v="1261"/>
          <ac:spMkLst>
            <pc:docMk/>
            <pc:sldMk cId="3110712023" sldId="767"/>
            <ac:spMk id="37" creationId="{7D3A10B4-C231-234D-BA87-4692C14CB7F1}"/>
          </ac:spMkLst>
        </pc:spChg>
        <pc:spChg chg="add mod">
          <ac:chgData name="Xie, Shaocheng" userId="b92f5369-f3db-447b-9b48-c8ca994cf226" providerId="ADAL" clId="{5A010920-DC43-544A-91CB-A1291279D2D3}" dt="2021-04-20T20:59:21.144" v="1710" actId="1076"/>
          <ac:spMkLst>
            <pc:docMk/>
            <pc:sldMk cId="3110712023" sldId="767"/>
            <ac:spMk id="38" creationId="{F017BFEB-E56A-D14A-BAD5-26399CBE6FF9}"/>
          </ac:spMkLst>
        </pc:spChg>
        <pc:spChg chg="mod">
          <ac:chgData name="Xie, Shaocheng" userId="b92f5369-f3db-447b-9b48-c8ca994cf226" providerId="ADAL" clId="{5A010920-DC43-544A-91CB-A1291279D2D3}" dt="2021-04-21T00:46:58.026" v="3716"/>
          <ac:spMkLst>
            <pc:docMk/>
            <pc:sldMk cId="3110712023" sldId="767"/>
            <ac:spMk id="40" creationId="{6B9AD55D-9902-EB49-8D0E-A688FBA5CA22}"/>
          </ac:spMkLst>
        </pc:spChg>
        <pc:spChg chg="mod">
          <ac:chgData name="Xie, Shaocheng" userId="b92f5369-f3db-447b-9b48-c8ca994cf226" providerId="ADAL" clId="{5A010920-DC43-544A-91CB-A1291279D2D3}" dt="2021-04-21T00:46:58.026" v="3716"/>
          <ac:spMkLst>
            <pc:docMk/>
            <pc:sldMk cId="3110712023" sldId="767"/>
            <ac:spMk id="43" creationId="{81E61535-7FEE-2D4A-A9CD-2ECA5F6DD45C}"/>
          </ac:spMkLst>
        </pc:spChg>
        <pc:spChg chg="mod">
          <ac:chgData name="Xie, Shaocheng" userId="b92f5369-f3db-447b-9b48-c8ca994cf226" providerId="ADAL" clId="{5A010920-DC43-544A-91CB-A1291279D2D3}" dt="2021-04-21T00:46:58.026" v="3716"/>
          <ac:spMkLst>
            <pc:docMk/>
            <pc:sldMk cId="3110712023" sldId="767"/>
            <ac:spMk id="44" creationId="{9C1E02BE-7106-E747-B631-70F588677B51}"/>
          </ac:spMkLst>
        </pc:spChg>
        <pc:spChg chg="mod">
          <ac:chgData name="Xie, Shaocheng" userId="b92f5369-f3db-447b-9b48-c8ca994cf226" providerId="ADAL" clId="{5A010920-DC43-544A-91CB-A1291279D2D3}" dt="2021-04-21T00:46:58.026" v="3716"/>
          <ac:spMkLst>
            <pc:docMk/>
            <pc:sldMk cId="3110712023" sldId="767"/>
            <ac:spMk id="45" creationId="{202F14E0-6938-B64E-AD2A-DC49F0C60BBD}"/>
          </ac:spMkLst>
        </pc:spChg>
        <pc:spChg chg="mod">
          <ac:chgData name="Xie, Shaocheng" userId="b92f5369-f3db-447b-9b48-c8ca994cf226" providerId="ADAL" clId="{5A010920-DC43-544A-91CB-A1291279D2D3}" dt="2021-04-21T00:46:58.026" v="3716"/>
          <ac:spMkLst>
            <pc:docMk/>
            <pc:sldMk cId="3110712023" sldId="767"/>
            <ac:spMk id="46" creationId="{869FC8D4-E0E8-904D-AC84-B4B02E6359E8}"/>
          </ac:spMkLst>
        </pc:spChg>
        <pc:spChg chg="mod">
          <ac:chgData name="Xie, Shaocheng" userId="b92f5369-f3db-447b-9b48-c8ca994cf226" providerId="ADAL" clId="{5A010920-DC43-544A-91CB-A1291279D2D3}" dt="2021-04-20T20:41:10.545" v="1262" actId="1076"/>
          <ac:spMkLst>
            <pc:docMk/>
            <pc:sldMk cId="3110712023" sldId="767"/>
            <ac:spMk id="342" creationId="{BDCF89D8-A78B-974E-876E-A0C66E8BE7B6}"/>
          </ac:spMkLst>
        </pc:spChg>
        <pc:grpChg chg="add mod">
          <ac:chgData name="Xie, Shaocheng" userId="b92f5369-f3db-447b-9b48-c8ca994cf226" providerId="ADAL" clId="{5A010920-DC43-544A-91CB-A1291279D2D3}" dt="2021-04-21T00:45:16.519" v="3704" actId="14100"/>
          <ac:grpSpMkLst>
            <pc:docMk/>
            <pc:sldMk cId="3110712023" sldId="767"/>
            <ac:grpSpMk id="2" creationId="{AC192F5F-9AD0-F040-AFEC-CF94317BB9CB}"/>
          </ac:grpSpMkLst>
        </pc:grpChg>
        <pc:grpChg chg="add mod">
          <ac:chgData name="Xie, Shaocheng" userId="b92f5369-f3db-447b-9b48-c8ca994cf226" providerId="ADAL" clId="{5A010920-DC43-544A-91CB-A1291279D2D3}" dt="2021-04-20T20:39:50.219" v="1245" actId="1076"/>
          <ac:grpSpMkLst>
            <pc:docMk/>
            <pc:sldMk cId="3110712023" sldId="767"/>
            <ac:grpSpMk id="16" creationId="{8A4CECE2-919E-5142-BD11-8622A4DFBE17}"/>
          </ac:grpSpMkLst>
        </pc:grpChg>
        <pc:grpChg chg="add mod">
          <ac:chgData name="Xie, Shaocheng" userId="b92f5369-f3db-447b-9b48-c8ca994cf226" providerId="ADAL" clId="{5A010920-DC43-544A-91CB-A1291279D2D3}" dt="2021-04-21T00:47:02.821" v="3717" actId="1076"/>
          <ac:grpSpMkLst>
            <pc:docMk/>
            <pc:sldMk cId="3110712023" sldId="767"/>
            <ac:grpSpMk id="39" creationId="{44B1A3CC-D870-4349-A941-D91FA91750C1}"/>
          </ac:grpSpMkLst>
        </pc:grpChg>
        <pc:grpChg chg="mod">
          <ac:chgData name="Xie, Shaocheng" userId="b92f5369-f3db-447b-9b48-c8ca994cf226" providerId="ADAL" clId="{5A010920-DC43-544A-91CB-A1291279D2D3}" dt="2021-04-21T00:46:58.026" v="3716"/>
          <ac:grpSpMkLst>
            <pc:docMk/>
            <pc:sldMk cId="3110712023" sldId="767"/>
            <ac:grpSpMk id="41" creationId="{76FA1BAF-7D52-1047-A18A-C908AB56569E}"/>
          </ac:grpSpMkLst>
        </pc:grpChg>
        <pc:picChg chg="add del mod modCrop">
          <ac:chgData name="Xie, Shaocheng" userId="b92f5369-f3db-447b-9b48-c8ca994cf226" providerId="ADAL" clId="{5A010920-DC43-544A-91CB-A1291279D2D3}" dt="2021-04-20T20:37:58.170" v="1229" actId="21"/>
          <ac:picMkLst>
            <pc:docMk/>
            <pc:sldMk cId="3110712023" sldId="767"/>
            <ac:picMk id="8" creationId="{805A4B35-83FF-8F49-851A-9B1C65AA6774}"/>
          </ac:picMkLst>
        </pc:picChg>
        <pc:picChg chg="del mod modCrop">
          <ac:chgData name="Xie, Shaocheng" userId="b92f5369-f3db-447b-9b48-c8ca994cf226" providerId="ADAL" clId="{5A010920-DC43-544A-91CB-A1291279D2D3}" dt="2021-04-20T20:38:05.178" v="1232" actId="21"/>
          <ac:picMkLst>
            <pc:docMk/>
            <pc:sldMk cId="3110712023" sldId="767"/>
            <ac:picMk id="9" creationId="{935A52B1-EB1F-8E4E-8B77-D08CE7E44500}"/>
          </ac:picMkLst>
        </pc:picChg>
        <pc:picChg chg="add mod modCrop">
          <ac:chgData name="Xie, Shaocheng" userId="b92f5369-f3db-447b-9b48-c8ca994cf226" providerId="ADAL" clId="{5A010920-DC43-544A-91CB-A1291279D2D3}" dt="2021-04-20T20:38:33.472" v="1236" actId="164"/>
          <ac:picMkLst>
            <pc:docMk/>
            <pc:sldMk cId="3110712023" sldId="767"/>
            <ac:picMk id="10" creationId="{A12805CE-0FDE-0A4E-BA48-8CB2F56A6599}"/>
          </ac:picMkLst>
        </pc:picChg>
        <pc:picChg chg="add mod">
          <ac:chgData name="Xie, Shaocheng" userId="b92f5369-f3db-447b-9b48-c8ca994cf226" providerId="ADAL" clId="{5A010920-DC43-544A-91CB-A1291279D2D3}" dt="2021-04-20T20:40:30.283" v="1257" actId="1035"/>
          <ac:picMkLst>
            <pc:docMk/>
            <pc:sldMk cId="3110712023" sldId="767"/>
            <ac:picMk id="11" creationId="{7AEAD342-0B2A-BC45-BB21-6B86B8B1D842}"/>
          </ac:picMkLst>
        </pc:picChg>
        <pc:picChg chg="add mod">
          <ac:chgData name="Xie, Shaocheng" userId="b92f5369-f3db-447b-9b48-c8ca994cf226" providerId="ADAL" clId="{5A010920-DC43-544A-91CB-A1291279D2D3}" dt="2021-04-20T20:40:30.283" v="1257" actId="1035"/>
          <ac:picMkLst>
            <pc:docMk/>
            <pc:sldMk cId="3110712023" sldId="767"/>
            <ac:picMk id="12" creationId="{D4506D3D-C4EF-C340-A917-29DBC4B7DD5C}"/>
          </ac:picMkLst>
        </pc:picChg>
        <pc:picChg chg="add mod">
          <ac:chgData name="Xie, Shaocheng" userId="b92f5369-f3db-447b-9b48-c8ca994cf226" providerId="ADAL" clId="{5A010920-DC43-544A-91CB-A1291279D2D3}" dt="2021-04-20T20:42:37.980" v="1267" actId="14100"/>
          <ac:picMkLst>
            <pc:docMk/>
            <pc:sldMk cId="3110712023" sldId="767"/>
            <ac:picMk id="15" creationId="{E31A0AB6-D657-8E4E-8041-0F3CC4966C89}"/>
          </ac:picMkLst>
        </pc:picChg>
        <pc:cxnChg chg="mod">
          <ac:chgData name="Xie, Shaocheng" userId="b92f5369-f3db-447b-9b48-c8ca994cf226" providerId="ADAL" clId="{5A010920-DC43-544A-91CB-A1291279D2D3}" dt="2021-04-21T00:46:58.026" v="3716"/>
          <ac:cxnSpMkLst>
            <pc:docMk/>
            <pc:sldMk cId="3110712023" sldId="767"/>
            <ac:cxnSpMk id="42" creationId="{319239C5-E16C-B54B-8D90-E0F399A1A3B4}"/>
          </ac:cxnSpMkLst>
        </pc:cxnChg>
      </pc:sldChg>
      <pc:sldChg chg="addSp delSp modSp add mod delAnim modAnim modNotesTx">
        <pc:chgData name="Xie, Shaocheng" userId="b92f5369-f3db-447b-9b48-c8ca994cf226" providerId="ADAL" clId="{5A010920-DC43-544A-91CB-A1291279D2D3}" dt="2021-04-21T01:30:49.934" v="4742" actId="1076"/>
        <pc:sldMkLst>
          <pc:docMk/>
          <pc:sldMk cId="3643016813" sldId="769"/>
        </pc:sldMkLst>
        <pc:spChg chg="add mod">
          <ac:chgData name="Xie, Shaocheng" userId="b92f5369-f3db-447b-9b48-c8ca994cf226" providerId="ADAL" clId="{5A010920-DC43-544A-91CB-A1291279D2D3}" dt="2021-04-21T01:30:20.775" v="4738" actId="1076"/>
          <ac:spMkLst>
            <pc:docMk/>
            <pc:sldMk cId="3643016813" sldId="769"/>
            <ac:spMk id="2" creationId="{EE6D4374-8090-A841-8E60-3DBAA6F348E3}"/>
          </ac:spMkLst>
        </pc:spChg>
        <pc:spChg chg="del">
          <ac:chgData name="Xie, Shaocheng" userId="b92f5369-f3db-447b-9b48-c8ca994cf226" providerId="ADAL" clId="{5A010920-DC43-544A-91CB-A1291279D2D3}" dt="2021-04-21T01:07:36.623" v="3962" actId="478"/>
          <ac:spMkLst>
            <pc:docMk/>
            <pc:sldMk cId="3643016813" sldId="769"/>
            <ac:spMk id="3" creationId="{7DF24398-0B21-C445-A33C-A45B5BE271C3}"/>
          </ac:spMkLst>
        </pc:spChg>
        <pc:spChg chg="add mod">
          <ac:chgData name="Xie, Shaocheng" userId="b92f5369-f3db-447b-9b48-c8ca994cf226" providerId="ADAL" clId="{5A010920-DC43-544A-91CB-A1291279D2D3}" dt="2021-04-21T01:30:27.752" v="4741" actId="1076"/>
          <ac:spMkLst>
            <pc:docMk/>
            <pc:sldMk cId="3643016813" sldId="769"/>
            <ac:spMk id="4" creationId="{F28E55A4-2860-D249-965C-3E29257986B8}"/>
          </ac:spMkLst>
        </pc:spChg>
        <pc:spChg chg="del">
          <ac:chgData name="Xie, Shaocheng" userId="b92f5369-f3db-447b-9b48-c8ca994cf226" providerId="ADAL" clId="{5A010920-DC43-544A-91CB-A1291279D2D3}" dt="2021-04-21T01:07:28.233" v="3960" actId="478"/>
          <ac:spMkLst>
            <pc:docMk/>
            <pc:sldMk cId="3643016813" sldId="769"/>
            <ac:spMk id="5" creationId="{F16E419C-AFAD-B743-8336-46CBB3505BA7}"/>
          </ac:spMkLst>
        </pc:spChg>
        <pc:spChg chg="del">
          <ac:chgData name="Xie, Shaocheng" userId="b92f5369-f3db-447b-9b48-c8ca994cf226" providerId="ADAL" clId="{5A010920-DC43-544A-91CB-A1291279D2D3}" dt="2021-04-21T01:07:40.720" v="3963" actId="478"/>
          <ac:spMkLst>
            <pc:docMk/>
            <pc:sldMk cId="3643016813" sldId="769"/>
            <ac:spMk id="8" creationId="{AD141C91-B06E-CC4F-A950-F6260FECAAD5}"/>
          </ac:spMkLst>
        </pc:spChg>
        <pc:spChg chg="del">
          <ac:chgData name="Xie, Shaocheng" userId="b92f5369-f3db-447b-9b48-c8ca994cf226" providerId="ADAL" clId="{5A010920-DC43-544A-91CB-A1291279D2D3}" dt="2021-04-21T01:07:34.557" v="3961" actId="478"/>
          <ac:spMkLst>
            <pc:docMk/>
            <pc:sldMk cId="3643016813" sldId="769"/>
            <ac:spMk id="10" creationId="{5CBFE4A6-EB50-4344-9AF3-5D1CAFAF8847}"/>
          </ac:spMkLst>
        </pc:spChg>
        <pc:spChg chg="add mod">
          <ac:chgData name="Xie, Shaocheng" userId="b92f5369-f3db-447b-9b48-c8ca994cf226" providerId="ADAL" clId="{5A010920-DC43-544A-91CB-A1291279D2D3}" dt="2021-04-21T01:17:23.087" v="4032" actId="692"/>
          <ac:spMkLst>
            <pc:docMk/>
            <pc:sldMk cId="3643016813" sldId="769"/>
            <ac:spMk id="13" creationId="{145BE404-5ABE-2F4C-8699-9C58962D2C44}"/>
          </ac:spMkLst>
        </pc:spChg>
        <pc:spChg chg="add mod">
          <ac:chgData name="Xie, Shaocheng" userId="b92f5369-f3db-447b-9b48-c8ca994cf226" providerId="ADAL" clId="{5A010920-DC43-544A-91CB-A1291279D2D3}" dt="2021-04-21T01:17:23.087" v="4032" actId="692"/>
          <ac:spMkLst>
            <pc:docMk/>
            <pc:sldMk cId="3643016813" sldId="769"/>
            <ac:spMk id="14" creationId="{B4729F81-5DD6-DA4C-B28E-64A7B5D11FB7}"/>
          </ac:spMkLst>
        </pc:spChg>
        <pc:spChg chg="add mod">
          <ac:chgData name="Xie, Shaocheng" userId="b92f5369-f3db-447b-9b48-c8ca994cf226" providerId="ADAL" clId="{5A010920-DC43-544A-91CB-A1291279D2D3}" dt="2021-04-21T01:30:49.934" v="4742" actId="1076"/>
          <ac:spMkLst>
            <pc:docMk/>
            <pc:sldMk cId="3643016813" sldId="769"/>
            <ac:spMk id="15" creationId="{CA1247E7-FAAE-B24D-9D53-0FC6687F9118}"/>
          </ac:spMkLst>
        </pc:spChg>
        <pc:spChg chg="del">
          <ac:chgData name="Xie, Shaocheng" userId="b92f5369-f3db-447b-9b48-c8ca994cf226" providerId="ADAL" clId="{5A010920-DC43-544A-91CB-A1291279D2D3}" dt="2021-04-21T01:07:42.472" v="3964" actId="478"/>
          <ac:spMkLst>
            <pc:docMk/>
            <pc:sldMk cId="3643016813" sldId="769"/>
            <ac:spMk id="41" creationId="{54D51211-FBDC-D54C-A597-35455B876AA3}"/>
          </ac:spMkLst>
        </pc:spChg>
        <pc:picChg chg="del">
          <ac:chgData name="Xie, Shaocheng" userId="b92f5369-f3db-447b-9b48-c8ca994cf226" providerId="ADAL" clId="{5A010920-DC43-544A-91CB-A1291279D2D3}" dt="2021-04-21T01:07:26.177" v="3959" actId="478"/>
          <ac:picMkLst>
            <pc:docMk/>
            <pc:sldMk cId="3643016813" sldId="769"/>
            <ac:picMk id="9" creationId="{BA2DB8F4-9B39-AF40-9477-570B136B9D7A}"/>
          </ac:picMkLst>
        </pc:picChg>
        <pc:picChg chg="add mod modCrop">
          <ac:chgData name="Xie, Shaocheng" userId="b92f5369-f3db-447b-9b48-c8ca994cf226" providerId="ADAL" clId="{5A010920-DC43-544A-91CB-A1291279D2D3}" dt="2021-04-21T01:30:18.098" v="4737" actId="1076"/>
          <ac:picMkLst>
            <pc:docMk/>
            <pc:sldMk cId="3643016813" sldId="769"/>
            <ac:picMk id="11" creationId="{967EFEDA-0667-3E42-85AD-E93E42C53B02}"/>
          </ac:picMkLst>
        </pc:picChg>
        <pc:picChg chg="add del mod modCrop">
          <ac:chgData name="Xie, Shaocheng" userId="b92f5369-f3db-447b-9b48-c8ca994cf226" providerId="ADAL" clId="{5A010920-DC43-544A-91CB-A1291279D2D3}" dt="2021-04-21T01:13:52.003" v="4012" actId="478"/>
          <ac:picMkLst>
            <pc:docMk/>
            <pc:sldMk cId="3643016813" sldId="769"/>
            <ac:picMk id="12" creationId="{DC443453-3460-4845-B8D9-0445C2718632}"/>
          </ac:picMkLst>
        </pc:picChg>
      </pc:sldChg>
    </pc:docChg>
  </pc:docChgLst>
  <pc:docChgLst>
    <pc:chgData name="Xie, Shaocheng" userId="b92f5369-f3db-447b-9b48-c8ca994cf226" providerId="ADAL" clId="{48411266-0F10-7A45-A19A-84FFB7710BC5}"/>
    <pc:docChg chg="undo custSel addSld modSld">
      <pc:chgData name="Xie, Shaocheng" userId="b92f5369-f3db-447b-9b48-c8ca994cf226" providerId="ADAL" clId="{48411266-0F10-7A45-A19A-84FFB7710BC5}" dt="2022-07-19T23:44:53.732" v="5037" actId="20577"/>
      <pc:docMkLst>
        <pc:docMk/>
      </pc:docMkLst>
      <pc:sldChg chg="modSp mod modNotesTx">
        <pc:chgData name="Xie, Shaocheng" userId="b92f5369-f3db-447b-9b48-c8ca994cf226" providerId="ADAL" clId="{48411266-0F10-7A45-A19A-84FFB7710BC5}" dt="2022-07-19T21:28:26.696" v="1079" actId="20577"/>
        <pc:sldMkLst>
          <pc:docMk/>
          <pc:sldMk cId="3867191586" sldId="410"/>
        </pc:sldMkLst>
        <pc:spChg chg="mod">
          <ac:chgData name="Xie, Shaocheng" userId="b92f5369-f3db-447b-9b48-c8ca994cf226" providerId="ADAL" clId="{48411266-0F10-7A45-A19A-84FFB7710BC5}" dt="2022-07-19T21:22:56.547" v="905" actId="404"/>
          <ac:spMkLst>
            <pc:docMk/>
            <pc:sldMk cId="3867191586" sldId="410"/>
            <ac:spMk id="3" creationId="{955C88D8-56C3-B1E9-9953-8756C378B791}"/>
          </ac:spMkLst>
        </pc:spChg>
      </pc:sldChg>
      <pc:sldChg chg="modNotesTx">
        <pc:chgData name="Xie, Shaocheng" userId="b92f5369-f3db-447b-9b48-c8ca994cf226" providerId="ADAL" clId="{48411266-0F10-7A45-A19A-84FFB7710BC5}" dt="2022-07-19T22:00:57.179" v="1836" actId="20577"/>
        <pc:sldMkLst>
          <pc:docMk/>
          <pc:sldMk cId="266728699" sldId="412"/>
        </pc:sldMkLst>
      </pc:sldChg>
      <pc:sldChg chg="addSp delSp modSp mod modNotesTx">
        <pc:chgData name="Xie, Shaocheng" userId="b92f5369-f3db-447b-9b48-c8ca994cf226" providerId="ADAL" clId="{48411266-0F10-7A45-A19A-84FFB7710BC5}" dt="2022-07-19T22:35:45.968" v="2633" actId="20577"/>
        <pc:sldMkLst>
          <pc:docMk/>
          <pc:sldMk cId="1057332250" sldId="418"/>
        </pc:sldMkLst>
        <pc:spChg chg="add del">
          <ac:chgData name="Xie, Shaocheng" userId="b92f5369-f3db-447b-9b48-c8ca994cf226" providerId="ADAL" clId="{48411266-0F10-7A45-A19A-84FFB7710BC5}" dt="2022-07-19T22:33:49.474" v="2622" actId="11529"/>
          <ac:spMkLst>
            <pc:docMk/>
            <pc:sldMk cId="1057332250" sldId="418"/>
            <ac:spMk id="4" creationId="{5264DD3B-7234-A808-AC39-9CD54147FD75}"/>
          </ac:spMkLst>
        </pc:spChg>
        <pc:spChg chg="add mod">
          <ac:chgData name="Xie, Shaocheng" userId="b92f5369-f3db-447b-9b48-c8ca994cf226" providerId="ADAL" clId="{48411266-0F10-7A45-A19A-84FFB7710BC5}" dt="2022-07-19T22:35:05.676" v="2631" actId="692"/>
          <ac:spMkLst>
            <pc:docMk/>
            <pc:sldMk cId="1057332250" sldId="418"/>
            <ac:spMk id="5" creationId="{188F370E-0B1A-2904-BAFF-F8B8F28058C5}"/>
          </ac:spMkLst>
        </pc:spChg>
        <pc:spChg chg="add mod">
          <ac:chgData name="Xie, Shaocheng" userId="b92f5369-f3db-447b-9b48-c8ca994cf226" providerId="ADAL" clId="{48411266-0F10-7A45-A19A-84FFB7710BC5}" dt="2022-07-19T22:35:14.936" v="2632" actId="692"/>
          <ac:spMkLst>
            <pc:docMk/>
            <pc:sldMk cId="1057332250" sldId="418"/>
            <ac:spMk id="7" creationId="{23F52984-1CAC-3D4C-35BB-A5C09002B6E9}"/>
          </ac:spMkLst>
        </pc:spChg>
        <pc:spChg chg="mod">
          <ac:chgData name="Xie, Shaocheng" userId="b92f5369-f3db-447b-9b48-c8ca994cf226" providerId="ADAL" clId="{48411266-0F10-7A45-A19A-84FFB7710BC5}" dt="2022-07-19T22:33:05.837" v="2620" actId="948"/>
          <ac:spMkLst>
            <pc:docMk/>
            <pc:sldMk cId="1057332250" sldId="418"/>
            <ac:spMk id="39" creationId="{BAAE6F67-1B1B-CB4E-BEA5-F17B9B431ED9}"/>
          </ac:spMkLst>
        </pc:spChg>
      </pc:sldChg>
      <pc:sldChg chg="addSp modSp mod">
        <pc:chgData name="Xie, Shaocheng" userId="b92f5369-f3db-447b-9b48-c8ca994cf226" providerId="ADAL" clId="{48411266-0F10-7A45-A19A-84FFB7710BC5}" dt="2022-07-19T22:41:23.470" v="2680" actId="14100"/>
        <pc:sldMkLst>
          <pc:docMk/>
          <pc:sldMk cId="352751014" sldId="419"/>
        </pc:sldMkLst>
        <pc:spChg chg="add mod">
          <ac:chgData name="Xie, Shaocheng" userId="b92f5369-f3db-447b-9b48-c8ca994cf226" providerId="ADAL" clId="{48411266-0F10-7A45-A19A-84FFB7710BC5}" dt="2022-07-19T22:41:18.127" v="2679" actId="1076"/>
          <ac:spMkLst>
            <pc:docMk/>
            <pc:sldMk cId="352751014" sldId="419"/>
            <ac:spMk id="4" creationId="{323772CE-014C-84C0-75AF-D60C463C8C4A}"/>
          </ac:spMkLst>
        </pc:spChg>
        <pc:spChg chg="add mod">
          <ac:chgData name="Xie, Shaocheng" userId="b92f5369-f3db-447b-9b48-c8ca994cf226" providerId="ADAL" clId="{48411266-0F10-7A45-A19A-84FFB7710BC5}" dt="2022-07-19T22:41:23.470" v="2680" actId="14100"/>
          <ac:spMkLst>
            <pc:docMk/>
            <pc:sldMk cId="352751014" sldId="419"/>
            <ac:spMk id="6" creationId="{5253EB4B-70C9-BC82-A2AD-1E2B2D78CCCC}"/>
          </ac:spMkLst>
        </pc:spChg>
        <pc:spChg chg="mod">
          <ac:chgData name="Xie, Shaocheng" userId="b92f5369-f3db-447b-9b48-c8ca994cf226" providerId="ADAL" clId="{48411266-0F10-7A45-A19A-84FFB7710BC5}" dt="2022-07-19T22:40:09.953" v="2672" actId="20577"/>
          <ac:spMkLst>
            <pc:docMk/>
            <pc:sldMk cId="352751014" sldId="419"/>
            <ac:spMk id="15" creationId="{746F9363-E558-6F4C-93B3-EA915A4356BE}"/>
          </ac:spMkLst>
        </pc:spChg>
        <pc:grpChg chg="mod">
          <ac:chgData name="Xie, Shaocheng" userId="b92f5369-f3db-447b-9b48-c8ca994cf226" providerId="ADAL" clId="{48411266-0F10-7A45-A19A-84FFB7710BC5}" dt="2022-07-19T22:37:11.210" v="2637" actId="1076"/>
          <ac:grpSpMkLst>
            <pc:docMk/>
            <pc:sldMk cId="352751014" sldId="419"/>
            <ac:grpSpMk id="13" creationId="{45084905-BB9F-BBB3-42D6-35D46D429805}"/>
          </ac:grpSpMkLst>
        </pc:grpChg>
        <pc:picChg chg="mod">
          <ac:chgData name="Xie, Shaocheng" userId="b92f5369-f3db-447b-9b48-c8ca994cf226" providerId="ADAL" clId="{48411266-0F10-7A45-A19A-84FFB7710BC5}" dt="2022-07-19T22:37:08.160" v="2636" actId="1076"/>
          <ac:picMkLst>
            <pc:docMk/>
            <pc:sldMk cId="352751014" sldId="419"/>
            <ac:picMk id="5" creationId="{9A3BE6FC-FB6E-08EA-6FD4-678689E2A7CD}"/>
          </ac:picMkLst>
        </pc:picChg>
      </pc:sldChg>
      <pc:sldChg chg="modSp mod modNotesTx">
        <pc:chgData name="Xie, Shaocheng" userId="b92f5369-f3db-447b-9b48-c8ca994cf226" providerId="ADAL" clId="{48411266-0F10-7A45-A19A-84FFB7710BC5}" dt="2022-07-19T20:38:30.304" v="417" actId="1076"/>
        <pc:sldMkLst>
          <pc:docMk/>
          <pc:sldMk cId="3539608123" sldId="703"/>
        </pc:sldMkLst>
        <pc:spChg chg="mod">
          <ac:chgData name="Xie, Shaocheng" userId="b92f5369-f3db-447b-9b48-c8ca994cf226" providerId="ADAL" clId="{48411266-0F10-7A45-A19A-84FFB7710BC5}" dt="2022-07-19T20:38:30.304" v="417" actId="1076"/>
          <ac:spMkLst>
            <pc:docMk/>
            <pc:sldMk cId="3539608123" sldId="703"/>
            <ac:spMk id="19" creationId="{CB76A3E0-BBC2-C143-9F37-4812C6F13F60}"/>
          </ac:spMkLst>
        </pc:spChg>
      </pc:sldChg>
      <pc:sldChg chg="modAnim modNotesTx">
        <pc:chgData name="Xie, Shaocheng" userId="b92f5369-f3db-447b-9b48-c8ca994cf226" providerId="ADAL" clId="{48411266-0F10-7A45-A19A-84FFB7710BC5}" dt="2022-07-19T22:11:20.737" v="2108" actId="20577"/>
        <pc:sldMkLst>
          <pc:docMk/>
          <pc:sldMk cId="1294495349" sldId="778"/>
        </pc:sldMkLst>
      </pc:sldChg>
      <pc:sldChg chg="modNotesTx">
        <pc:chgData name="Xie, Shaocheng" userId="b92f5369-f3db-447b-9b48-c8ca994cf226" providerId="ADAL" clId="{48411266-0F10-7A45-A19A-84FFB7710BC5}" dt="2022-07-19T23:35:13.327" v="3907" actId="20577"/>
        <pc:sldMkLst>
          <pc:docMk/>
          <pc:sldMk cId="4189555536" sldId="784"/>
        </pc:sldMkLst>
      </pc:sldChg>
      <pc:sldChg chg="modSp mod">
        <pc:chgData name="Xie, Shaocheng" userId="b92f5369-f3db-447b-9b48-c8ca994cf226" providerId="ADAL" clId="{48411266-0F10-7A45-A19A-84FFB7710BC5}" dt="2022-07-19T22:43:40.251" v="2708" actId="20577"/>
        <pc:sldMkLst>
          <pc:docMk/>
          <pc:sldMk cId="2448909662" sldId="785"/>
        </pc:sldMkLst>
        <pc:spChg chg="mod">
          <ac:chgData name="Xie, Shaocheng" userId="b92f5369-f3db-447b-9b48-c8ca994cf226" providerId="ADAL" clId="{48411266-0F10-7A45-A19A-84FFB7710BC5}" dt="2022-07-19T22:43:40.251" v="2708" actId="20577"/>
          <ac:spMkLst>
            <pc:docMk/>
            <pc:sldMk cId="2448909662" sldId="785"/>
            <ac:spMk id="9" creationId="{E43C4A7B-A02A-7743-A689-2B31EB422478}"/>
          </ac:spMkLst>
        </pc:spChg>
      </pc:sldChg>
      <pc:sldChg chg="modNotesTx">
        <pc:chgData name="Xie, Shaocheng" userId="b92f5369-f3db-447b-9b48-c8ca994cf226" providerId="ADAL" clId="{48411266-0F10-7A45-A19A-84FFB7710BC5}" dt="2022-07-19T23:31:18.615" v="3529" actId="20577"/>
        <pc:sldMkLst>
          <pc:docMk/>
          <pc:sldMk cId="819562314" sldId="786"/>
        </pc:sldMkLst>
      </pc:sldChg>
      <pc:sldChg chg="modNotesTx">
        <pc:chgData name="Xie, Shaocheng" userId="b92f5369-f3db-447b-9b48-c8ca994cf226" providerId="ADAL" clId="{48411266-0F10-7A45-A19A-84FFB7710BC5}" dt="2022-07-19T23:44:34.140" v="4999" actId="20577"/>
        <pc:sldMkLst>
          <pc:docMk/>
          <pc:sldMk cId="1402269670" sldId="787"/>
        </pc:sldMkLst>
      </pc:sldChg>
      <pc:sldChg chg="modNotesTx">
        <pc:chgData name="Xie, Shaocheng" userId="b92f5369-f3db-447b-9b48-c8ca994cf226" providerId="ADAL" clId="{48411266-0F10-7A45-A19A-84FFB7710BC5}" dt="2022-07-19T23:44:53.732" v="5037" actId="20577"/>
        <pc:sldMkLst>
          <pc:docMk/>
          <pc:sldMk cId="2477713885" sldId="788"/>
        </pc:sldMkLst>
      </pc:sldChg>
      <pc:sldChg chg="modNotesTx">
        <pc:chgData name="Xie, Shaocheng" userId="b92f5369-f3db-447b-9b48-c8ca994cf226" providerId="ADAL" clId="{48411266-0F10-7A45-A19A-84FFB7710BC5}" dt="2022-07-19T23:42:57.920" v="4781" actId="20577"/>
        <pc:sldMkLst>
          <pc:docMk/>
          <pc:sldMk cId="127022123" sldId="789"/>
        </pc:sldMkLst>
      </pc:sldChg>
      <pc:sldChg chg="modNotesTx">
        <pc:chgData name="Xie, Shaocheng" userId="b92f5369-f3db-447b-9b48-c8ca994cf226" providerId="ADAL" clId="{48411266-0F10-7A45-A19A-84FFB7710BC5}" dt="2022-07-19T23:37:04.730" v="4209" actId="20577"/>
        <pc:sldMkLst>
          <pc:docMk/>
          <pc:sldMk cId="2290458890" sldId="790"/>
        </pc:sldMkLst>
      </pc:sldChg>
      <pc:sldChg chg="addSp modSp add mod modNotesTx">
        <pc:chgData name="Xie, Shaocheng" userId="b92f5369-f3db-447b-9b48-c8ca994cf226" providerId="ADAL" clId="{48411266-0F10-7A45-A19A-84FFB7710BC5}" dt="2022-07-19T22:28:01.925" v="2619" actId="207"/>
        <pc:sldMkLst>
          <pc:docMk/>
          <pc:sldMk cId="3577073691" sldId="791"/>
        </pc:sldMkLst>
        <pc:spChg chg="mod">
          <ac:chgData name="Xie, Shaocheng" userId="b92f5369-f3db-447b-9b48-c8ca994cf226" providerId="ADAL" clId="{48411266-0F10-7A45-A19A-84FFB7710BC5}" dt="2022-07-19T22:17:45.051" v="2350" actId="20577"/>
          <ac:spMkLst>
            <pc:docMk/>
            <pc:sldMk cId="3577073691" sldId="791"/>
            <ac:spMk id="2" creationId="{00000000-0000-0000-0000-000000000000}"/>
          </ac:spMkLst>
        </pc:spChg>
        <pc:spChg chg="add mod">
          <ac:chgData name="Xie, Shaocheng" userId="b92f5369-f3db-447b-9b48-c8ca994cf226" providerId="ADAL" clId="{48411266-0F10-7A45-A19A-84FFB7710BC5}" dt="2022-07-19T22:27:23.266" v="2614" actId="207"/>
          <ac:spMkLst>
            <pc:docMk/>
            <pc:sldMk cId="3577073691" sldId="791"/>
            <ac:spMk id="3" creationId="{3312FB2B-1000-092B-E69A-5B455ED52D90}"/>
          </ac:spMkLst>
        </pc:spChg>
        <pc:spChg chg="add mod">
          <ac:chgData name="Xie, Shaocheng" userId="b92f5369-f3db-447b-9b48-c8ca994cf226" providerId="ADAL" clId="{48411266-0F10-7A45-A19A-84FFB7710BC5}" dt="2022-07-19T22:23:03.902" v="2546" actId="20577"/>
          <ac:spMkLst>
            <pc:docMk/>
            <pc:sldMk cId="3577073691" sldId="791"/>
            <ac:spMk id="5" creationId="{273D8F29-3815-9885-EE1A-444607058ACB}"/>
          </ac:spMkLst>
        </pc:spChg>
        <pc:spChg chg="add mod">
          <ac:chgData name="Xie, Shaocheng" userId="b92f5369-f3db-447b-9b48-c8ca994cf226" providerId="ADAL" clId="{48411266-0F10-7A45-A19A-84FFB7710BC5}" dt="2022-07-19T22:27:35.710" v="2616" actId="1076"/>
          <ac:spMkLst>
            <pc:docMk/>
            <pc:sldMk cId="3577073691" sldId="791"/>
            <ac:spMk id="6" creationId="{3F001632-7530-9B73-8E86-180E100B9CDB}"/>
          </ac:spMkLst>
        </pc:spChg>
        <pc:spChg chg="add mod">
          <ac:chgData name="Xie, Shaocheng" userId="b92f5369-f3db-447b-9b48-c8ca994cf226" providerId="ADAL" clId="{48411266-0F10-7A45-A19A-84FFB7710BC5}" dt="2022-07-19T22:27:57.183" v="2618" actId="207"/>
          <ac:spMkLst>
            <pc:docMk/>
            <pc:sldMk cId="3577073691" sldId="791"/>
            <ac:spMk id="7" creationId="{B80404AB-2B4B-26D4-A849-5992FC0FFD31}"/>
          </ac:spMkLst>
        </pc:spChg>
        <pc:spChg chg="add mod">
          <ac:chgData name="Xie, Shaocheng" userId="b92f5369-f3db-447b-9b48-c8ca994cf226" providerId="ADAL" clId="{48411266-0F10-7A45-A19A-84FFB7710BC5}" dt="2022-07-19T22:28:01.925" v="2619" actId="207"/>
          <ac:spMkLst>
            <pc:docMk/>
            <pc:sldMk cId="3577073691" sldId="791"/>
            <ac:spMk id="8" creationId="{5F87A82D-5188-F30F-E1DC-AEA473E35CAE}"/>
          </ac:spMkLst>
        </pc:spChg>
        <pc:spChg chg="mod">
          <ac:chgData name="Xie, Shaocheng" userId="b92f5369-f3db-447b-9b48-c8ca994cf226" providerId="ADAL" clId="{48411266-0F10-7A45-A19A-84FFB7710BC5}" dt="2022-07-19T22:22:03.252" v="2476" actId="20577"/>
          <ac:spMkLst>
            <pc:docMk/>
            <pc:sldMk cId="3577073691" sldId="791"/>
            <ac:spMk id="9" creationId="{E43C4A7B-A02A-7743-A689-2B31EB422478}"/>
          </ac:spMkLst>
        </pc:spChg>
      </pc:sldChg>
    </pc:docChg>
  </pc:docChgLst>
  <pc:docChgLst>
    <pc:chgData name="Xie, Shaocheng" userId="b92f5369-f3db-447b-9b48-c8ca994cf226" providerId="ADAL" clId="{DBC3D8DA-87BA-A94E-912C-B22D8E483B69}"/>
    <pc:docChg chg="undo custSel addSld delSld modSld delMainMaster">
      <pc:chgData name="Xie, Shaocheng" userId="b92f5369-f3db-447b-9b48-c8ca994cf226" providerId="ADAL" clId="{DBC3D8DA-87BA-A94E-912C-B22D8E483B69}" dt="2022-07-18T03:46:43.978" v="7320" actId="20577"/>
      <pc:docMkLst>
        <pc:docMk/>
      </pc:docMkLst>
      <pc:sldChg chg="del">
        <pc:chgData name="Xie, Shaocheng" userId="b92f5369-f3db-447b-9b48-c8ca994cf226" providerId="ADAL" clId="{DBC3D8DA-87BA-A94E-912C-B22D8E483B69}" dt="2022-07-17T18:18:38.779" v="1880" actId="2696"/>
        <pc:sldMkLst>
          <pc:docMk/>
          <pc:sldMk cId="2641489049" sldId="287"/>
        </pc:sldMkLst>
      </pc:sldChg>
      <pc:sldChg chg="addSp modSp add del modAnim">
        <pc:chgData name="Xie, Shaocheng" userId="b92f5369-f3db-447b-9b48-c8ca994cf226" providerId="ADAL" clId="{DBC3D8DA-87BA-A94E-912C-B22D8E483B69}" dt="2022-07-18T02:30:14.393" v="6317" actId="2696"/>
        <pc:sldMkLst>
          <pc:docMk/>
          <pc:sldMk cId="1714764688" sldId="290"/>
        </pc:sldMkLst>
        <pc:grpChg chg="add mod">
          <ac:chgData name="Xie, Shaocheng" userId="b92f5369-f3db-447b-9b48-c8ca994cf226" providerId="ADAL" clId="{DBC3D8DA-87BA-A94E-912C-B22D8E483B69}" dt="2022-07-18T02:21:44.628" v="6251" actId="164"/>
          <ac:grpSpMkLst>
            <pc:docMk/>
            <pc:sldMk cId="1714764688" sldId="290"/>
            <ac:grpSpMk id="4" creationId="{7A1BF2D7-41D0-2CBC-A026-3CD51EA386FC}"/>
          </ac:grpSpMkLst>
        </pc:grpChg>
        <pc:grpChg chg="mod">
          <ac:chgData name="Xie, Shaocheng" userId="b92f5369-f3db-447b-9b48-c8ca994cf226" providerId="ADAL" clId="{DBC3D8DA-87BA-A94E-912C-B22D8E483B69}" dt="2022-07-18T02:21:44.628" v="6251" actId="164"/>
          <ac:grpSpMkLst>
            <pc:docMk/>
            <pc:sldMk cId="1714764688" sldId="290"/>
            <ac:grpSpMk id="30" creationId="{C3161B76-ED32-D543-AA3B-384D1C8E3D89}"/>
          </ac:grpSpMkLst>
        </pc:grpChg>
        <pc:grpChg chg="mod">
          <ac:chgData name="Xie, Shaocheng" userId="b92f5369-f3db-447b-9b48-c8ca994cf226" providerId="ADAL" clId="{DBC3D8DA-87BA-A94E-912C-B22D8E483B69}" dt="2022-07-18T02:21:44.628" v="6251" actId="164"/>
          <ac:grpSpMkLst>
            <pc:docMk/>
            <pc:sldMk cId="1714764688" sldId="290"/>
            <ac:grpSpMk id="32" creationId="{683E1AD0-C23E-DF49-8171-8FEA556A15CA}"/>
          </ac:grpSpMkLst>
        </pc:grpChg>
      </pc:sldChg>
      <pc:sldChg chg="del">
        <pc:chgData name="Xie, Shaocheng" userId="b92f5369-f3db-447b-9b48-c8ca994cf226" providerId="ADAL" clId="{DBC3D8DA-87BA-A94E-912C-B22D8E483B69}" dt="2022-07-17T16:41:12.031" v="22" actId="2696"/>
        <pc:sldMkLst>
          <pc:docMk/>
          <pc:sldMk cId="3199315801" sldId="290"/>
        </pc:sldMkLst>
      </pc:sldChg>
      <pc:sldChg chg="del">
        <pc:chgData name="Xie, Shaocheng" userId="b92f5369-f3db-447b-9b48-c8ca994cf226" providerId="ADAL" clId="{DBC3D8DA-87BA-A94E-912C-B22D8E483B69}" dt="2022-07-17T18:18:38.779" v="1880" actId="2696"/>
        <pc:sldMkLst>
          <pc:docMk/>
          <pc:sldMk cId="3451146105" sldId="291"/>
        </pc:sldMkLst>
      </pc:sldChg>
      <pc:sldChg chg="addSp modSp add del mod modTransition">
        <pc:chgData name="Xie, Shaocheng" userId="b92f5369-f3db-447b-9b48-c8ca994cf226" providerId="ADAL" clId="{DBC3D8DA-87BA-A94E-912C-B22D8E483B69}" dt="2022-07-17T17:44:44.718" v="1469" actId="113"/>
        <pc:sldMkLst>
          <pc:docMk/>
          <pc:sldMk cId="3867191586" sldId="410"/>
        </pc:sldMkLst>
        <pc:spChg chg="mod">
          <ac:chgData name="Xie, Shaocheng" userId="b92f5369-f3db-447b-9b48-c8ca994cf226" providerId="ADAL" clId="{DBC3D8DA-87BA-A94E-912C-B22D8E483B69}" dt="2022-07-17T16:47:24.127" v="157" actId="1076"/>
          <ac:spMkLst>
            <pc:docMk/>
            <pc:sldMk cId="3867191586" sldId="410"/>
            <ac:spMk id="2" creationId="{00000000-0000-0000-0000-000000000000}"/>
          </ac:spMkLst>
        </pc:spChg>
        <pc:spChg chg="add mod">
          <ac:chgData name="Xie, Shaocheng" userId="b92f5369-f3db-447b-9b48-c8ca994cf226" providerId="ADAL" clId="{DBC3D8DA-87BA-A94E-912C-B22D8E483B69}" dt="2022-07-17T16:47:58.387" v="164" actId="113"/>
          <ac:spMkLst>
            <pc:docMk/>
            <pc:sldMk cId="3867191586" sldId="410"/>
            <ac:spMk id="3" creationId="{955C88D8-56C3-B1E9-9953-8756C378B791}"/>
          </ac:spMkLst>
        </pc:spChg>
        <pc:spChg chg="mod">
          <ac:chgData name="Xie, Shaocheng" userId="b92f5369-f3db-447b-9b48-c8ca994cf226" providerId="ADAL" clId="{DBC3D8DA-87BA-A94E-912C-B22D8E483B69}" dt="2022-07-17T16:41:05.469" v="20"/>
          <ac:spMkLst>
            <pc:docMk/>
            <pc:sldMk cId="3867191586" sldId="410"/>
            <ac:spMk id="4" creationId="{00000000-0000-0000-0000-000000000000}"/>
          </ac:spMkLst>
        </pc:spChg>
        <pc:spChg chg="mod">
          <ac:chgData name="Xie, Shaocheng" userId="b92f5369-f3db-447b-9b48-c8ca994cf226" providerId="ADAL" clId="{DBC3D8DA-87BA-A94E-912C-B22D8E483B69}" dt="2022-07-17T17:39:35.009" v="1250" actId="1076"/>
          <ac:spMkLst>
            <pc:docMk/>
            <pc:sldMk cId="3867191586" sldId="410"/>
            <ac:spMk id="6" creationId="{FF9C6D10-8921-7344-B8D2-01E8982EB1C1}"/>
          </ac:spMkLst>
        </pc:spChg>
        <pc:spChg chg="mod">
          <ac:chgData name="Xie, Shaocheng" userId="b92f5369-f3db-447b-9b48-c8ca994cf226" providerId="ADAL" clId="{DBC3D8DA-87BA-A94E-912C-B22D8E483B69}" dt="2022-07-17T17:39:38.585" v="1251" actId="1076"/>
          <ac:spMkLst>
            <pc:docMk/>
            <pc:sldMk cId="3867191586" sldId="410"/>
            <ac:spMk id="7" creationId="{DA645F64-DF0A-1D45-B379-908C8212A9EC}"/>
          </ac:spMkLst>
        </pc:spChg>
        <pc:spChg chg="add mod">
          <ac:chgData name="Xie, Shaocheng" userId="b92f5369-f3db-447b-9b48-c8ca994cf226" providerId="ADAL" clId="{DBC3D8DA-87BA-A94E-912C-B22D8E483B69}" dt="2022-07-17T16:47:27.546" v="158" actId="14100"/>
          <ac:spMkLst>
            <pc:docMk/>
            <pc:sldMk cId="3867191586" sldId="410"/>
            <ac:spMk id="8" creationId="{018EEF61-82A5-059C-279B-AA8DDF6B78E2}"/>
          </ac:spMkLst>
        </pc:spChg>
        <pc:spChg chg="add mod">
          <ac:chgData name="Xie, Shaocheng" userId="b92f5369-f3db-447b-9b48-c8ca994cf226" providerId="ADAL" clId="{DBC3D8DA-87BA-A94E-912C-B22D8E483B69}" dt="2022-07-17T17:44:44.718" v="1469" actId="113"/>
          <ac:spMkLst>
            <pc:docMk/>
            <pc:sldMk cId="3867191586" sldId="410"/>
            <ac:spMk id="9" creationId="{BC7BE38F-A463-5214-13E9-C601FD4A28FB}"/>
          </ac:spMkLst>
        </pc:spChg>
        <pc:picChg chg="mod">
          <ac:chgData name="Xie, Shaocheng" userId="b92f5369-f3db-447b-9b48-c8ca994cf226" providerId="ADAL" clId="{DBC3D8DA-87BA-A94E-912C-B22D8E483B69}" dt="2022-07-17T17:39:35.009" v="1250" actId="1076"/>
          <ac:picMkLst>
            <pc:docMk/>
            <pc:sldMk cId="3867191586" sldId="410"/>
            <ac:picMk id="5" creationId="{C965811C-6F49-7942-B170-F28DA0CED812}"/>
          </ac:picMkLst>
        </pc:picChg>
      </pc:sldChg>
      <pc:sldChg chg="addSp delSp modSp add mod modTransition">
        <pc:chgData name="Xie, Shaocheng" userId="b92f5369-f3db-447b-9b48-c8ca994cf226" providerId="ADAL" clId="{DBC3D8DA-87BA-A94E-912C-B22D8E483B69}" dt="2022-07-17T17:28:42.070" v="944"/>
        <pc:sldMkLst>
          <pc:docMk/>
          <pc:sldMk cId="266728699" sldId="412"/>
        </pc:sldMkLst>
        <pc:spChg chg="mod">
          <ac:chgData name="Xie, Shaocheng" userId="b92f5369-f3db-447b-9b48-c8ca994cf226" providerId="ADAL" clId="{DBC3D8DA-87BA-A94E-912C-B22D8E483B69}" dt="2022-07-17T17:08:12.309" v="436" actId="20577"/>
          <ac:spMkLst>
            <pc:docMk/>
            <pc:sldMk cId="266728699" sldId="412"/>
            <ac:spMk id="2" creationId="{00000000-0000-0000-0000-000000000000}"/>
          </ac:spMkLst>
        </pc:spChg>
        <pc:spChg chg="add del mod">
          <ac:chgData name="Xie, Shaocheng" userId="b92f5369-f3db-447b-9b48-c8ca994cf226" providerId="ADAL" clId="{DBC3D8DA-87BA-A94E-912C-B22D8E483B69}" dt="2022-07-17T17:28:42.070" v="944"/>
          <ac:spMkLst>
            <pc:docMk/>
            <pc:sldMk cId="266728699" sldId="412"/>
            <ac:spMk id="3" creationId="{C2037E81-39C5-67D5-AAD3-2CDEE3CE4CA8}"/>
          </ac:spMkLst>
        </pc:spChg>
        <pc:spChg chg="mod">
          <ac:chgData name="Xie, Shaocheng" userId="b92f5369-f3db-447b-9b48-c8ca994cf226" providerId="ADAL" clId="{DBC3D8DA-87BA-A94E-912C-B22D8E483B69}" dt="2022-07-17T17:07:45.800" v="420"/>
          <ac:spMkLst>
            <pc:docMk/>
            <pc:sldMk cId="266728699" sldId="412"/>
            <ac:spMk id="4" creationId="{00000000-0000-0000-0000-000000000000}"/>
          </ac:spMkLst>
        </pc:spChg>
        <pc:spChg chg="mod">
          <ac:chgData name="Xie, Shaocheng" userId="b92f5369-f3db-447b-9b48-c8ca994cf226" providerId="ADAL" clId="{DBC3D8DA-87BA-A94E-912C-B22D8E483B69}" dt="2022-07-17T17:27:10.807" v="942" actId="20577"/>
          <ac:spMkLst>
            <pc:docMk/>
            <pc:sldMk cId="266728699" sldId="412"/>
            <ac:spMk id="9" creationId="{E43C4A7B-A02A-7743-A689-2B31EB422478}"/>
          </ac:spMkLst>
        </pc:spChg>
      </pc:sldChg>
      <pc:sldChg chg="addSp delSp modSp add mod modTransition modAnim">
        <pc:chgData name="Xie, Shaocheng" userId="b92f5369-f3db-447b-9b48-c8ca994cf226" providerId="ADAL" clId="{DBC3D8DA-87BA-A94E-912C-B22D8E483B69}" dt="2022-07-18T01:03:37.356" v="4227" actId="14100"/>
        <pc:sldMkLst>
          <pc:docMk/>
          <pc:sldMk cId="1057332250" sldId="418"/>
        </pc:sldMkLst>
        <pc:spChg chg="mod">
          <ac:chgData name="Xie, Shaocheng" userId="b92f5369-f3db-447b-9b48-c8ca994cf226" providerId="ADAL" clId="{DBC3D8DA-87BA-A94E-912C-B22D8E483B69}" dt="2022-07-17T18:08:40.915" v="1821" actId="1076"/>
          <ac:spMkLst>
            <pc:docMk/>
            <pc:sldMk cId="1057332250" sldId="418"/>
            <ac:spMk id="6" creationId="{7813301D-EDB3-5E46-B736-CD31452C9EC7}"/>
          </ac:spMkLst>
        </pc:spChg>
        <pc:spChg chg="add del mod">
          <ac:chgData name="Xie, Shaocheng" userId="b92f5369-f3db-447b-9b48-c8ca994cf226" providerId="ADAL" clId="{DBC3D8DA-87BA-A94E-912C-B22D8E483B69}" dt="2022-07-18T01:02:18.568" v="4212" actId="21"/>
          <ac:spMkLst>
            <pc:docMk/>
            <pc:sldMk cId="1057332250" sldId="418"/>
            <ac:spMk id="7" creationId="{4556FB17-658B-F796-3B7D-CD766FBAD8C6}"/>
          </ac:spMkLst>
        </pc:spChg>
        <pc:spChg chg="add del mod">
          <ac:chgData name="Xie, Shaocheng" userId="b92f5369-f3db-447b-9b48-c8ca994cf226" providerId="ADAL" clId="{DBC3D8DA-87BA-A94E-912C-B22D8E483B69}" dt="2022-07-18T01:02:18.568" v="4212" actId="21"/>
          <ac:spMkLst>
            <pc:docMk/>
            <pc:sldMk cId="1057332250" sldId="418"/>
            <ac:spMk id="8" creationId="{33DC9A1F-0B1B-F313-1959-D4339414A421}"/>
          </ac:spMkLst>
        </pc:spChg>
        <pc:spChg chg="add mod">
          <ac:chgData name="Xie, Shaocheng" userId="b92f5369-f3db-447b-9b48-c8ca994cf226" providerId="ADAL" clId="{DBC3D8DA-87BA-A94E-912C-B22D8E483B69}" dt="2022-07-18T01:02:25.006" v="4214" actId="164"/>
          <ac:spMkLst>
            <pc:docMk/>
            <pc:sldMk cId="1057332250" sldId="418"/>
            <ac:spMk id="12" creationId="{C72AE6B8-9674-EFA3-F840-6DBF45F7FDE1}"/>
          </ac:spMkLst>
        </pc:spChg>
        <pc:spChg chg="add mod">
          <ac:chgData name="Xie, Shaocheng" userId="b92f5369-f3db-447b-9b48-c8ca994cf226" providerId="ADAL" clId="{DBC3D8DA-87BA-A94E-912C-B22D8E483B69}" dt="2022-07-18T01:02:25.006" v="4214" actId="164"/>
          <ac:spMkLst>
            <pc:docMk/>
            <pc:sldMk cId="1057332250" sldId="418"/>
            <ac:spMk id="13" creationId="{3820E326-452C-5521-4AD5-E61D0EEDA9D5}"/>
          </ac:spMkLst>
        </pc:spChg>
        <pc:spChg chg="mod">
          <ac:chgData name="Xie, Shaocheng" userId="b92f5369-f3db-447b-9b48-c8ca994cf226" providerId="ADAL" clId="{DBC3D8DA-87BA-A94E-912C-B22D8E483B69}" dt="2022-07-17T18:00:47.885" v="1696" actId="14100"/>
          <ac:spMkLst>
            <pc:docMk/>
            <pc:sldMk cId="1057332250" sldId="418"/>
            <ac:spMk id="20" creationId="{DA60154F-BBB7-4143-9519-A81444581E51}"/>
          </ac:spMkLst>
        </pc:spChg>
        <pc:spChg chg="mod">
          <ac:chgData name="Xie, Shaocheng" userId="b92f5369-f3db-447b-9b48-c8ca994cf226" providerId="ADAL" clId="{DBC3D8DA-87BA-A94E-912C-B22D8E483B69}" dt="2022-07-17T18:00:47.885" v="1696" actId="14100"/>
          <ac:spMkLst>
            <pc:docMk/>
            <pc:sldMk cId="1057332250" sldId="418"/>
            <ac:spMk id="21" creationId="{18D3273C-4472-4F6D-A287-660985C54D03}"/>
          </ac:spMkLst>
        </pc:spChg>
        <pc:spChg chg="mod">
          <ac:chgData name="Xie, Shaocheng" userId="b92f5369-f3db-447b-9b48-c8ca994cf226" providerId="ADAL" clId="{DBC3D8DA-87BA-A94E-912C-B22D8E483B69}" dt="2022-07-18T01:03:37.356" v="4227" actId="14100"/>
          <ac:spMkLst>
            <pc:docMk/>
            <pc:sldMk cId="1057332250" sldId="418"/>
            <ac:spMk id="39" creationId="{BAAE6F67-1B1B-CB4E-BEA5-F17B9B431ED9}"/>
          </ac:spMkLst>
        </pc:spChg>
        <pc:grpChg chg="add del mod">
          <ac:chgData name="Xie, Shaocheng" userId="b92f5369-f3db-447b-9b48-c8ca994cf226" providerId="ADAL" clId="{DBC3D8DA-87BA-A94E-912C-B22D8E483B69}" dt="2022-07-18T00:57:01.177" v="4194" actId="478"/>
          <ac:grpSpMkLst>
            <pc:docMk/>
            <pc:sldMk cId="1057332250" sldId="418"/>
            <ac:grpSpMk id="3" creationId="{8431B82B-70CE-2D58-C188-85493ED45671}"/>
          </ac:grpSpMkLst>
        </pc:grpChg>
        <pc:grpChg chg="add mod">
          <ac:chgData name="Xie, Shaocheng" userId="b92f5369-f3db-447b-9b48-c8ca994cf226" providerId="ADAL" clId="{DBC3D8DA-87BA-A94E-912C-B22D8E483B69}" dt="2022-07-18T01:03:24.566" v="4224" actId="1076"/>
          <ac:grpSpMkLst>
            <pc:docMk/>
            <pc:sldMk cId="1057332250" sldId="418"/>
            <ac:grpSpMk id="14" creationId="{DAA84FA9-D5AD-518C-F9C5-9140F727A3D6}"/>
          </ac:grpSpMkLst>
        </pc:grpChg>
        <pc:picChg chg="add del mod modCrop">
          <ac:chgData name="Xie, Shaocheng" userId="b92f5369-f3db-447b-9b48-c8ca994cf226" providerId="ADAL" clId="{DBC3D8DA-87BA-A94E-912C-B22D8E483B69}" dt="2022-07-18T00:57:05.192" v="4196" actId="478"/>
          <ac:picMkLst>
            <pc:docMk/>
            <pc:sldMk cId="1057332250" sldId="418"/>
            <ac:picMk id="4" creationId="{1CB72D22-41EB-9579-AA59-AB0714D1AB27}"/>
          </ac:picMkLst>
        </pc:picChg>
        <pc:picChg chg="add del mod modCrop">
          <ac:chgData name="Xie, Shaocheng" userId="b92f5369-f3db-447b-9b48-c8ca994cf226" providerId="ADAL" clId="{DBC3D8DA-87BA-A94E-912C-B22D8E483B69}" dt="2022-07-18T00:57:03.651" v="4195" actId="478"/>
          <ac:picMkLst>
            <pc:docMk/>
            <pc:sldMk cId="1057332250" sldId="418"/>
            <ac:picMk id="5" creationId="{D48D3F87-9E60-F67A-CC36-B052056B659C}"/>
          </ac:picMkLst>
        </pc:picChg>
        <pc:picChg chg="add mod modCrop">
          <ac:chgData name="Xie, Shaocheng" userId="b92f5369-f3db-447b-9b48-c8ca994cf226" providerId="ADAL" clId="{DBC3D8DA-87BA-A94E-912C-B22D8E483B69}" dt="2022-07-18T01:02:25.006" v="4214" actId="164"/>
          <ac:picMkLst>
            <pc:docMk/>
            <pc:sldMk cId="1057332250" sldId="418"/>
            <ac:picMk id="10" creationId="{C94D5203-51B6-3011-B1AF-A49191B99384}"/>
          </ac:picMkLst>
        </pc:picChg>
        <pc:picChg chg="add mod modCrop">
          <ac:chgData name="Xie, Shaocheng" userId="b92f5369-f3db-447b-9b48-c8ca994cf226" providerId="ADAL" clId="{DBC3D8DA-87BA-A94E-912C-B22D8E483B69}" dt="2022-07-18T01:02:25.006" v="4214" actId="164"/>
          <ac:picMkLst>
            <pc:docMk/>
            <pc:sldMk cId="1057332250" sldId="418"/>
            <ac:picMk id="11" creationId="{EB2589E9-880D-78BC-ADCC-9735F2BB99DC}"/>
          </ac:picMkLst>
        </pc:picChg>
        <pc:picChg chg="del mod">
          <ac:chgData name="Xie, Shaocheng" userId="b92f5369-f3db-447b-9b48-c8ca994cf226" providerId="ADAL" clId="{DBC3D8DA-87BA-A94E-912C-B22D8E483B69}" dt="2022-07-17T17:57:57.280" v="1670" actId="21"/>
          <ac:picMkLst>
            <pc:docMk/>
            <pc:sldMk cId="1057332250" sldId="418"/>
            <ac:picMk id="13" creationId="{8E3D272F-993D-44CF-B87A-45F3B8FB7328}"/>
          </ac:picMkLst>
        </pc:picChg>
        <pc:picChg chg="del">
          <ac:chgData name="Xie, Shaocheng" userId="b92f5369-f3db-447b-9b48-c8ca994cf226" providerId="ADAL" clId="{DBC3D8DA-87BA-A94E-912C-B22D8E483B69}" dt="2022-07-17T17:57:31.507" v="1663" actId="478"/>
          <ac:picMkLst>
            <pc:docMk/>
            <pc:sldMk cId="1057332250" sldId="418"/>
            <ac:picMk id="14" creationId="{F29A9A10-F8A8-4859-8E0E-CB81E2A752FD}"/>
          </ac:picMkLst>
        </pc:picChg>
        <pc:picChg chg="del">
          <ac:chgData name="Xie, Shaocheng" userId="b92f5369-f3db-447b-9b48-c8ca994cf226" providerId="ADAL" clId="{DBC3D8DA-87BA-A94E-912C-B22D8E483B69}" dt="2022-07-17T17:57:32.738" v="1664" actId="478"/>
          <ac:picMkLst>
            <pc:docMk/>
            <pc:sldMk cId="1057332250" sldId="418"/>
            <ac:picMk id="15" creationId="{A4D44617-1CC0-4784-94F5-02DA22F166E5}"/>
          </ac:picMkLst>
        </pc:picChg>
        <pc:picChg chg="add mod">
          <ac:chgData name="Xie, Shaocheng" userId="b92f5369-f3db-447b-9b48-c8ca994cf226" providerId="ADAL" clId="{DBC3D8DA-87BA-A94E-912C-B22D8E483B69}" dt="2022-07-18T01:03:27.692" v="4225" actId="14100"/>
          <ac:picMkLst>
            <pc:docMk/>
            <pc:sldMk cId="1057332250" sldId="418"/>
            <ac:picMk id="15" creationId="{D6F9DA2E-1367-22A4-145F-DEACD9080107}"/>
          </ac:picMkLst>
        </pc:picChg>
        <pc:picChg chg="mod">
          <ac:chgData name="Xie, Shaocheng" userId="b92f5369-f3db-447b-9b48-c8ca994cf226" providerId="ADAL" clId="{DBC3D8DA-87BA-A94E-912C-B22D8E483B69}" dt="2022-07-17T17:57:45.849" v="1666" actId="164"/>
          <ac:picMkLst>
            <pc:docMk/>
            <pc:sldMk cId="1057332250" sldId="418"/>
            <ac:picMk id="16" creationId="{76579DA0-5019-4DCF-88A5-CCB7E02C3FD5}"/>
          </ac:picMkLst>
        </pc:picChg>
        <pc:picChg chg="mod">
          <ac:chgData name="Xie, Shaocheng" userId="b92f5369-f3db-447b-9b48-c8ca994cf226" providerId="ADAL" clId="{DBC3D8DA-87BA-A94E-912C-B22D8E483B69}" dt="2022-07-17T17:57:45.849" v="1666" actId="164"/>
          <ac:picMkLst>
            <pc:docMk/>
            <pc:sldMk cId="1057332250" sldId="418"/>
            <ac:picMk id="17" creationId="{DB98C3F3-C656-423E-8108-2B5D5988317B}"/>
          </ac:picMkLst>
        </pc:picChg>
        <pc:picChg chg="mod">
          <ac:chgData name="Xie, Shaocheng" userId="b92f5369-f3db-447b-9b48-c8ca994cf226" providerId="ADAL" clId="{DBC3D8DA-87BA-A94E-912C-B22D8E483B69}" dt="2022-07-17T17:57:45.849" v="1666" actId="164"/>
          <ac:picMkLst>
            <pc:docMk/>
            <pc:sldMk cId="1057332250" sldId="418"/>
            <ac:picMk id="18" creationId="{BE6E494F-8660-4A5A-BF8F-F566924571BD}"/>
          </ac:picMkLst>
        </pc:picChg>
        <pc:picChg chg="mod">
          <ac:chgData name="Xie, Shaocheng" userId="b92f5369-f3db-447b-9b48-c8ca994cf226" providerId="ADAL" clId="{DBC3D8DA-87BA-A94E-912C-B22D8E483B69}" dt="2022-07-17T17:57:45.849" v="1666" actId="164"/>
          <ac:picMkLst>
            <pc:docMk/>
            <pc:sldMk cId="1057332250" sldId="418"/>
            <ac:picMk id="19" creationId="{867A5E95-A2EA-4B66-8528-FD9FDD4D5F53}"/>
          </ac:picMkLst>
        </pc:picChg>
      </pc:sldChg>
      <pc:sldChg chg="addSp delSp modSp add mod modTransition modAnim">
        <pc:chgData name="Xie, Shaocheng" userId="b92f5369-f3db-447b-9b48-c8ca994cf226" providerId="ADAL" clId="{DBC3D8DA-87BA-A94E-912C-B22D8E483B69}" dt="2022-07-18T00:56:20.233" v="4193" actId="12"/>
        <pc:sldMkLst>
          <pc:docMk/>
          <pc:sldMk cId="352751014" sldId="419"/>
        </pc:sldMkLst>
        <pc:spChg chg="mod">
          <ac:chgData name="Xie, Shaocheng" userId="b92f5369-f3db-447b-9b48-c8ca994cf226" providerId="ADAL" clId="{DBC3D8DA-87BA-A94E-912C-B22D8E483B69}" dt="2022-07-17T18:13:53.423" v="1852" actId="1076"/>
          <ac:spMkLst>
            <pc:docMk/>
            <pc:sldMk cId="352751014" sldId="419"/>
            <ac:spMk id="2" creationId="{00000000-0000-0000-0000-000000000000}"/>
          </ac:spMkLst>
        </pc:spChg>
        <pc:spChg chg="add del mod">
          <ac:chgData name="Xie, Shaocheng" userId="b92f5369-f3db-447b-9b48-c8ca994cf226" providerId="ADAL" clId="{DBC3D8DA-87BA-A94E-912C-B22D8E483B69}" dt="2022-07-18T00:37:57.620" v="3423" actId="21"/>
          <ac:spMkLst>
            <pc:docMk/>
            <pc:sldMk cId="352751014" sldId="419"/>
            <ac:spMk id="4" creationId="{DF96A76C-4045-A5EA-4A5E-86FBB16A592D}"/>
          </ac:spMkLst>
        </pc:spChg>
        <pc:spChg chg="add del mod">
          <ac:chgData name="Xie, Shaocheng" userId="b92f5369-f3db-447b-9b48-c8ca994cf226" providerId="ADAL" clId="{DBC3D8DA-87BA-A94E-912C-B22D8E483B69}" dt="2022-07-18T00:37:57.620" v="3423" actId="21"/>
          <ac:spMkLst>
            <pc:docMk/>
            <pc:sldMk cId="352751014" sldId="419"/>
            <ac:spMk id="6" creationId="{C6E7B2F3-2B7F-F53C-D442-0BE30160DA42}"/>
          </ac:spMkLst>
        </pc:spChg>
        <pc:spChg chg="add mod">
          <ac:chgData name="Xie, Shaocheng" userId="b92f5369-f3db-447b-9b48-c8ca994cf226" providerId="ADAL" clId="{DBC3D8DA-87BA-A94E-912C-B22D8E483B69}" dt="2022-07-18T00:38:09.520" v="3426" actId="164"/>
          <ac:spMkLst>
            <pc:docMk/>
            <pc:sldMk cId="352751014" sldId="419"/>
            <ac:spMk id="11" creationId="{97A2A9C9-D14E-3518-C80A-3F94958AF3D2}"/>
          </ac:spMkLst>
        </pc:spChg>
        <pc:spChg chg="add mod">
          <ac:chgData name="Xie, Shaocheng" userId="b92f5369-f3db-447b-9b48-c8ca994cf226" providerId="ADAL" clId="{DBC3D8DA-87BA-A94E-912C-B22D8E483B69}" dt="2022-07-18T00:38:09.520" v="3426" actId="164"/>
          <ac:spMkLst>
            <pc:docMk/>
            <pc:sldMk cId="352751014" sldId="419"/>
            <ac:spMk id="12" creationId="{6DBD7BD4-FE52-B033-02E4-5F0970D7DD06}"/>
          </ac:spMkLst>
        </pc:spChg>
        <pc:spChg chg="mod">
          <ac:chgData name="Xie, Shaocheng" userId="b92f5369-f3db-447b-9b48-c8ca994cf226" providerId="ADAL" clId="{DBC3D8DA-87BA-A94E-912C-B22D8E483B69}" dt="2022-07-18T00:56:20.233" v="4193" actId="12"/>
          <ac:spMkLst>
            <pc:docMk/>
            <pc:sldMk cId="352751014" sldId="419"/>
            <ac:spMk id="15" creationId="{746F9363-E558-6F4C-93B3-EA915A4356BE}"/>
          </ac:spMkLst>
        </pc:spChg>
        <pc:spChg chg="del">
          <ac:chgData name="Xie, Shaocheng" userId="b92f5369-f3db-447b-9b48-c8ca994cf226" providerId="ADAL" clId="{DBC3D8DA-87BA-A94E-912C-B22D8E483B69}" dt="2022-07-17T18:13:30.072" v="1847" actId="478"/>
          <ac:spMkLst>
            <pc:docMk/>
            <pc:sldMk cId="352751014" sldId="419"/>
            <ac:spMk id="29" creationId="{7697B867-CB4E-4242-A39B-B00BEA30BE01}"/>
          </ac:spMkLst>
        </pc:spChg>
        <pc:spChg chg="mod">
          <ac:chgData name="Xie, Shaocheng" userId="b92f5369-f3db-447b-9b48-c8ca994cf226" providerId="ADAL" clId="{DBC3D8DA-87BA-A94E-912C-B22D8E483B69}" dt="2022-07-17T18:14:07.381" v="1856" actId="14100"/>
          <ac:spMkLst>
            <pc:docMk/>
            <pc:sldMk cId="352751014" sldId="419"/>
            <ac:spMk id="38" creationId="{00489A22-6376-6149-B62F-3730E9F3720F}"/>
          </ac:spMkLst>
        </pc:spChg>
        <pc:grpChg chg="add del mod">
          <ac:chgData name="Xie, Shaocheng" userId="b92f5369-f3db-447b-9b48-c8ca994cf226" providerId="ADAL" clId="{DBC3D8DA-87BA-A94E-912C-B22D8E483B69}" dt="2022-07-18T00:23:44.112" v="3319" actId="478"/>
          <ac:grpSpMkLst>
            <pc:docMk/>
            <pc:sldMk cId="352751014" sldId="419"/>
            <ac:grpSpMk id="3" creationId="{699FF304-84FE-E961-B62F-CB0BF9D1D313}"/>
          </ac:grpSpMkLst>
        </pc:grpChg>
        <pc:grpChg chg="mod">
          <ac:chgData name="Xie, Shaocheng" userId="b92f5369-f3db-447b-9b48-c8ca994cf226" providerId="ADAL" clId="{DBC3D8DA-87BA-A94E-912C-B22D8E483B69}" dt="2022-07-17T18:13:39.032" v="1848" actId="164"/>
          <ac:grpSpMkLst>
            <pc:docMk/>
            <pc:sldMk cId="352751014" sldId="419"/>
            <ac:grpSpMk id="5" creationId="{70DDA13F-8F32-4A6B-91DC-566A29F13552}"/>
          </ac:grpSpMkLst>
        </pc:grpChg>
        <pc:grpChg chg="add mod">
          <ac:chgData name="Xie, Shaocheng" userId="b92f5369-f3db-447b-9b48-c8ca994cf226" providerId="ADAL" clId="{DBC3D8DA-87BA-A94E-912C-B22D8E483B69}" dt="2022-07-18T00:38:09.520" v="3426" actId="164"/>
          <ac:grpSpMkLst>
            <pc:docMk/>
            <pc:sldMk cId="352751014" sldId="419"/>
            <ac:grpSpMk id="9" creationId="{53FD7BD1-315D-397B-AA0F-1EE76F326663}"/>
          </ac:grpSpMkLst>
        </pc:grpChg>
        <pc:grpChg chg="add mod">
          <ac:chgData name="Xie, Shaocheng" userId="b92f5369-f3db-447b-9b48-c8ca994cf226" providerId="ADAL" clId="{DBC3D8DA-87BA-A94E-912C-B22D8E483B69}" dt="2022-07-18T00:38:12.589" v="3427" actId="1076"/>
          <ac:grpSpMkLst>
            <pc:docMk/>
            <pc:sldMk cId="352751014" sldId="419"/>
            <ac:grpSpMk id="13" creationId="{45084905-BB9F-BBB3-42D6-35D46D429805}"/>
          </ac:grpSpMkLst>
        </pc:grpChg>
        <pc:picChg chg="add mod modCrop">
          <ac:chgData name="Xie, Shaocheng" userId="b92f5369-f3db-447b-9b48-c8ca994cf226" providerId="ADAL" clId="{DBC3D8DA-87BA-A94E-912C-B22D8E483B69}" dt="2022-07-18T00:31:48.481" v="3343" actId="1076"/>
          <ac:picMkLst>
            <pc:docMk/>
            <pc:sldMk cId="352751014" sldId="419"/>
            <ac:picMk id="5" creationId="{9A3BE6FC-FB6E-08EA-6FD4-678689E2A7CD}"/>
          </ac:picMkLst>
        </pc:picChg>
        <pc:picChg chg="add del mod modCrop">
          <ac:chgData name="Xie, Shaocheng" userId="b92f5369-f3db-447b-9b48-c8ca994cf226" providerId="ADAL" clId="{DBC3D8DA-87BA-A94E-912C-B22D8E483B69}" dt="2022-07-18T00:31:41.342" v="3340" actId="478"/>
          <ac:picMkLst>
            <pc:docMk/>
            <pc:sldMk cId="352751014" sldId="419"/>
            <ac:picMk id="7" creationId="{8C8C63BF-BEAA-A854-20CB-A0AB62FCB2C1}"/>
          </ac:picMkLst>
        </pc:picChg>
        <pc:picChg chg="add del mod">
          <ac:chgData name="Xie, Shaocheng" userId="b92f5369-f3db-447b-9b48-c8ca994cf226" providerId="ADAL" clId="{DBC3D8DA-87BA-A94E-912C-B22D8E483B69}" dt="2022-07-18T00:23:45.816" v="3320" actId="478"/>
          <ac:picMkLst>
            <pc:docMk/>
            <pc:sldMk cId="352751014" sldId="419"/>
            <ac:picMk id="7" creationId="{8C926984-BFAF-4F3D-9EED-87A214FBD00B}"/>
          </ac:picMkLst>
        </pc:picChg>
        <pc:picChg chg="add del mod">
          <ac:chgData name="Xie, Shaocheng" userId="b92f5369-f3db-447b-9b48-c8ca994cf226" providerId="ADAL" clId="{DBC3D8DA-87BA-A94E-912C-B22D8E483B69}" dt="2022-07-18T00:23:47.158" v="3321" actId="478"/>
          <ac:picMkLst>
            <pc:docMk/>
            <pc:sldMk cId="352751014" sldId="419"/>
            <ac:picMk id="8" creationId="{39FBB0A3-E7AF-04A7-8ED7-6A58E5EF0314}"/>
          </ac:picMkLst>
        </pc:picChg>
        <pc:picChg chg="add mod modCrop">
          <ac:chgData name="Xie, Shaocheng" userId="b92f5369-f3db-447b-9b48-c8ca994cf226" providerId="ADAL" clId="{DBC3D8DA-87BA-A94E-912C-B22D8E483B69}" dt="2022-07-18T00:37:50.834" v="3421" actId="164"/>
          <ac:picMkLst>
            <pc:docMk/>
            <pc:sldMk cId="352751014" sldId="419"/>
            <ac:picMk id="8" creationId="{4B3E0894-3818-1232-3163-2E631E4BEDED}"/>
          </ac:picMkLst>
        </pc:picChg>
        <pc:picChg chg="add mod modCrop">
          <ac:chgData name="Xie, Shaocheng" userId="b92f5369-f3db-447b-9b48-c8ca994cf226" providerId="ADAL" clId="{DBC3D8DA-87BA-A94E-912C-B22D8E483B69}" dt="2022-07-18T00:37:50.834" v="3421" actId="164"/>
          <ac:picMkLst>
            <pc:docMk/>
            <pc:sldMk cId="352751014" sldId="419"/>
            <ac:picMk id="10" creationId="{A45C648C-D1B9-F432-4C90-0374BD055576}"/>
          </ac:picMkLst>
        </pc:picChg>
        <pc:picChg chg="del">
          <ac:chgData name="Xie, Shaocheng" userId="b92f5369-f3db-447b-9b48-c8ca994cf226" providerId="ADAL" clId="{DBC3D8DA-87BA-A94E-912C-B22D8E483B69}" dt="2022-07-17T18:13:25.287" v="1846" actId="478"/>
          <ac:picMkLst>
            <pc:docMk/>
            <pc:sldMk cId="352751014" sldId="419"/>
            <ac:picMk id="20" creationId="{98DFEA8A-8B23-4DD3-9117-9589B43EBAF2}"/>
          </ac:picMkLst>
        </pc:picChg>
        <pc:picChg chg="del">
          <ac:chgData name="Xie, Shaocheng" userId="b92f5369-f3db-447b-9b48-c8ca994cf226" providerId="ADAL" clId="{DBC3D8DA-87BA-A94E-912C-B22D8E483B69}" dt="2022-07-17T18:13:25.287" v="1846" actId="478"/>
          <ac:picMkLst>
            <pc:docMk/>
            <pc:sldMk cId="352751014" sldId="419"/>
            <ac:picMk id="21" creationId="{BC6E9106-DCFC-4AF4-A993-A4C2A9700AD3}"/>
          </ac:picMkLst>
        </pc:picChg>
        <pc:picChg chg="del">
          <ac:chgData name="Xie, Shaocheng" userId="b92f5369-f3db-447b-9b48-c8ca994cf226" providerId="ADAL" clId="{DBC3D8DA-87BA-A94E-912C-B22D8E483B69}" dt="2022-07-17T18:13:25.287" v="1846" actId="478"/>
          <ac:picMkLst>
            <pc:docMk/>
            <pc:sldMk cId="352751014" sldId="419"/>
            <ac:picMk id="22" creationId="{CF460F5C-F2A4-4643-B65F-25A28896789F}"/>
          </ac:picMkLst>
        </pc:picChg>
        <pc:picChg chg="mod">
          <ac:chgData name="Xie, Shaocheng" userId="b92f5369-f3db-447b-9b48-c8ca994cf226" providerId="ADAL" clId="{DBC3D8DA-87BA-A94E-912C-B22D8E483B69}" dt="2022-07-17T18:13:39.032" v="1848" actId="164"/>
          <ac:picMkLst>
            <pc:docMk/>
            <pc:sldMk cId="352751014" sldId="419"/>
            <ac:picMk id="23" creationId="{37B6512E-5E9C-4171-9752-B085D9201424}"/>
          </ac:picMkLst>
        </pc:picChg>
        <pc:picChg chg="mod">
          <ac:chgData name="Xie, Shaocheng" userId="b92f5369-f3db-447b-9b48-c8ca994cf226" providerId="ADAL" clId="{DBC3D8DA-87BA-A94E-912C-B22D8E483B69}" dt="2022-07-17T18:13:39.032" v="1848" actId="164"/>
          <ac:picMkLst>
            <pc:docMk/>
            <pc:sldMk cId="352751014" sldId="419"/>
            <ac:picMk id="24" creationId="{E09D3335-5788-437E-BD31-F43FA522D60A}"/>
          </ac:picMkLst>
        </pc:picChg>
        <pc:picChg chg="mod">
          <ac:chgData name="Xie, Shaocheng" userId="b92f5369-f3db-447b-9b48-c8ca994cf226" providerId="ADAL" clId="{DBC3D8DA-87BA-A94E-912C-B22D8E483B69}" dt="2022-07-17T18:13:39.032" v="1848" actId="164"/>
          <ac:picMkLst>
            <pc:docMk/>
            <pc:sldMk cId="352751014" sldId="419"/>
            <ac:picMk id="25" creationId="{ABD46E21-2E05-4501-B190-CBE174606B96}"/>
          </ac:picMkLst>
        </pc:picChg>
        <pc:picChg chg="mod">
          <ac:chgData name="Xie, Shaocheng" userId="b92f5369-f3db-447b-9b48-c8ca994cf226" providerId="ADAL" clId="{DBC3D8DA-87BA-A94E-912C-B22D8E483B69}" dt="2022-07-17T18:13:39.032" v="1848" actId="164"/>
          <ac:picMkLst>
            <pc:docMk/>
            <pc:sldMk cId="352751014" sldId="419"/>
            <ac:picMk id="26" creationId="{0FF94B20-C461-47D3-85E1-7A87A119B702}"/>
          </ac:picMkLst>
        </pc:picChg>
      </pc:sldChg>
      <pc:sldChg chg="add del">
        <pc:chgData name="Xie, Shaocheng" userId="b92f5369-f3db-447b-9b48-c8ca994cf226" providerId="ADAL" clId="{DBC3D8DA-87BA-A94E-912C-B22D8E483B69}" dt="2022-07-18T02:28:04.953" v="6313" actId="2696"/>
        <pc:sldMkLst>
          <pc:docMk/>
          <pc:sldMk cId="2650698260" sldId="658"/>
        </pc:sldMkLst>
      </pc:sldChg>
      <pc:sldChg chg="add del modTransition">
        <pc:chgData name="Xie, Shaocheng" userId="b92f5369-f3db-447b-9b48-c8ca994cf226" providerId="ADAL" clId="{DBC3D8DA-87BA-A94E-912C-B22D8E483B69}" dt="2022-07-18T02:30:08.680" v="6316" actId="2696"/>
        <pc:sldMkLst>
          <pc:docMk/>
          <pc:sldMk cId="234286548" sldId="681"/>
        </pc:sldMkLst>
      </pc:sldChg>
      <pc:sldChg chg="addSp modSp mod">
        <pc:chgData name="Xie, Shaocheng" userId="b92f5369-f3db-447b-9b48-c8ca994cf226" providerId="ADAL" clId="{DBC3D8DA-87BA-A94E-912C-B22D8E483B69}" dt="2022-07-17T17:50:18.719" v="1661" actId="20577"/>
        <pc:sldMkLst>
          <pc:docMk/>
          <pc:sldMk cId="3539608123" sldId="703"/>
        </pc:sldMkLst>
        <pc:spChg chg="mod">
          <ac:chgData name="Xie, Shaocheng" userId="b92f5369-f3db-447b-9b48-c8ca994cf226" providerId="ADAL" clId="{DBC3D8DA-87BA-A94E-912C-B22D8E483B69}" dt="2022-07-17T17:34:58.089" v="1144" actId="1076"/>
          <ac:spMkLst>
            <pc:docMk/>
            <pc:sldMk cId="3539608123" sldId="703"/>
            <ac:spMk id="2" creationId="{E95E4179-E973-1544-AAE8-0CB85C7272C3}"/>
          </ac:spMkLst>
        </pc:spChg>
        <pc:spChg chg="add mod">
          <ac:chgData name="Xie, Shaocheng" userId="b92f5369-f3db-447b-9b48-c8ca994cf226" providerId="ADAL" clId="{DBC3D8DA-87BA-A94E-912C-B22D8E483B69}" dt="2022-07-17T17:50:18.719" v="1661" actId="20577"/>
          <ac:spMkLst>
            <pc:docMk/>
            <pc:sldMk cId="3539608123" sldId="703"/>
            <ac:spMk id="3" creationId="{986E8F98-6B46-674E-F88F-29CDED39FDEA}"/>
          </ac:spMkLst>
        </pc:spChg>
        <pc:spChg chg="mod">
          <ac:chgData name="Xie, Shaocheng" userId="b92f5369-f3db-447b-9b48-c8ca994cf226" providerId="ADAL" clId="{DBC3D8DA-87BA-A94E-912C-B22D8E483B69}" dt="2022-07-17T16:36:02.127" v="17" actId="20577"/>
          <ac:spMkLst>
            <pc:docMk/>
            <pc:sldMk cId="3539608123" sldId="703"/>
            <ac:spMk id="5" creationId="{68BE08A2-C318-7241-83E0-B8134E402480}"/>
          </ac:spMkLst>
        </pc:spChg>
        <pc:spChg chg="mod">
          <ac:chgData name="Xie, Shaocheng" userId="b92f5369-f3db-447b-9b48-c8ca994cf226" providerId="ADAL" clId="{DBC3D8DA-87BA-A94E-912C-B22D8E483B69}" dt="2022-07-17T16:33:32.164" v="0"/>
          <ac:spMkLst>
            <pc:docMk/>
            <pc:sldMk cId="3539608123" sldId="703"/>
            <ac:spMk id="19" creationId="{CB76A3E0-BBC2-C143-9F37-4812C6F13F60}"/>
          </ac:spMkLst>
        </pc:spChg>
      </pc:sldChg>
      <pc:sldChg chg="del">
        <pc:chgData name="Xie, Shaocheng" userId="b92f5369-f3db-447b-9b48-c8ca994cf226" providerId="ADAL" clId="{DBC3D8DA-87BA-A94E-912C-B22D8E483B69}" dt="2022-07-17T18:18:38.779" v="1880" actId="2696"/>
        <pc:sldMkLst>
          <pc:docMk/>
          <pc:sldMk cId="867994943" sldId="712"/>
        </pc:sldMkLst>
      </pc:sldChg>
      <pc:sldChg chg="del">
        <pc:chgData name="Xie, Shaocheng" userId="b92f5369-f3db-447b-9b48-c8ca994cf226" providerId="ADAL" clId="{DBC3D8DA-87BA-A94E-912C-B22D8E483B69}" dt="2022-07-17T18:18:38.779" v="1880" actId="2696"/>
        <pc:sldMkLst>
          <pc:docMk/>
          <pc:sldMk cId="1341748967" sldId="716"/>
        </pc:sldMkLst>
      </pc:sldChg>
      <pc:sldChg chg="del">
        <pc:chgData name="Xie, Shaocheng" userId="b92f5369-f3db-447b-9b48-c8ca994cf226" providerId="ADAL" clId="{DBC3D8DA-87BA-A94E-912C-B22D8E483B69}" dt="2022-07-17T18:18:38.779" v="1880" actId="2696"/>
        <pc:sldMkLst>
          <pc:docMk/>
          <pc:sldMk cId="4073229410" sldId="719"/>
        </pc:sldMkLst>
      </pc:sldChg>
      <pc:sldChg chg="del">
        <pc:chgData name="Xie, Shaocheng" userId="b92f5369-f3db-447b-9b48-c8ca994cf226" providerId="ADAL" clId="{DBC3D8DA-87BA-A94E-912C-B22D8E483B69}" dt="2022-07-17T18:18:38.779" v="1880" actId="2696"/>
        <pc:sldMkLst>
          <pc:docMk/>
          <pc:sldMk cId="647922601" sldId="725"/>
        </pc:sldMkLst>
      </pc:sldChg>
      <pc:sldChg chg="del">
        <pc:chgData name="Xie, Shaocheng" userId="b92f5369-f3db-447b-9b48-c8ca994cf226" providerId="ADAL" clId="{DBC3D8DA-87BA-A94E-912C-B22D8E483B69}" dt="2022-07-17T18:18:38.779" v="1880" actId="2696"/>
        <pc:sldMkLst>
          <pc:docMk/>
          <pc:sldMk cId="975440014" sldId="739"/>
        </pc:sldMkLst>
      </pc:sldChg>
      <pc:sldChg chg="add del">
        <pc:chgData name="Xie, Shaocheng" userId="b92f5369-f3db-447b-9b48-c8ca994cf226" providerId="ADAL" clId="{DBC3D8DA-87BA-A94E-912C-B22D8E483B69}" dt="2022-07-17T18:18:38.779" v="1880" actId="2696"/>
        <pc:sldMkLst>
          <pc:docMk/>
          <pc:sldMk cId="94811006" sldId="743"/>
        </pc:sldMkLst>
      </pc:sldChg>
      <pc:sldChg chg="del">
        <pc:chgData name="Xie, Shaocheng" userId="b92f5369-f3db-447b-9b48-c8ca994cf226" providerId="ADAL" clId="{DBC3D8DA-87BA-A94E-912C-B22D8E483B69}" dt="2022-07-17T16:34:42.807" v="9" actId="2696"/>
        <pc:sldMkLst>
          <pc:docMk/>
          <pc:sldMk cId="746504895" sldId="743"/>
        </pc:sldMkLst>
      </pc:sldChg>
      <pc:sldChg chg="addSp modSp add del mod modTransition">
        <pc:chgData name="Xie, Shaocheng" userId="b92f5369-f3db-447b-9b48-c8ca994cf226" providerId="ADAL" clId="{DBC3D8DA-87BA-A94E-912C-B22D8E483B69}" dt="2022-07-18T02:30:35.043" v="6318" actId="2696"/>
        <pc:sldMkLst>
          <pc:docMk/>
          <pc:sldMk cId="904148856" sldId="759"/>
        </pc:sldMkLst>
        <pc:spChg chg="mod">
          <ac:chgData name="Xie, Shaocheng" userId="b92f5369-f3db-447b-9b48-c8ca994cf226" providerId="ADAL" clId="{DBC3D8DA-87BA-A94E-912C-B22D8E483B69}" dt="2022-07-17T18:12:05.371" v="1843" actId="1076"/>
          <ac:spMkLst>
            <pc:docMk/>
            <pc:sldMk cId="904148856" sldId="759"/>
            <ac:spMk id="5" creationId="{7E42C0A8-B897-452B-9055-F8384E5636CE}"/>
          </ac:spMkLst>
        </pc:spChg>
        <pc:spChg chg="add mod">
          <ac:chgData name="Xie, Shaocheng" userId="b92f5369-f3db-447b-9b48-c8ca994cf226" providerId="ADAL" clId="{DBC3D8DA-87BA-A94E-912C-B22D8E483B69}" dt="2022-07-17T18:11:53.505" v="1842" actId="1076"/>
          <ac:spMkLst>
            <pc:docMk/>
            <pc:sldMk cId="904148856" sldId="759"/>
            <ac:spMk id="7" creationId="{DE4029D9-C895-81A0-3C5B-76A0E0C12D9A}"/>
          </ac:spMkLst>
        </pc:spChg>
        <pc:spChg chg="add mod">
          <ac:chgData name="Xie, Shaocheng" userId="b92f5369-f3db-447b-9b48-c8ca994cf226" providerId="ADAL" clId="{DBC3D8DA-87BA-A94E-912C-B22D8E483B69}" dt="2022-07-17T18:11:53.505" v="1842" actId="1076"/>
          <ac:spMkLst>
            <pc:docMk/>
            <pc:sldMk cId="904148856" sldId="759"/>
            <ac:spMk id="8" creationId="{28191B6F-49A0-3A79-817D-706100EFE2FA}"/>
          </ac:spMkLst>
        </pc:spChg>
        <pc:spChg chg="mod">
          <ac:chgData name="Xie, Shaocheng" userId="b92f5369-f3db-447b-9b48-c8ca994cf226" providerId="ADAL" clId="{DBC3D8DA-87BA-A94E-912C-B22D8E483B69}" dt="2022-07-17T18:10:54.536" v="1829" actId="207"/>
          <ac:spMkLst>
            <pc:docMk/>
            <pc:sldMk cId="904148856" sldId="759"/>
            <ac:spMk id="9" creationId="{A410D2CA-1519-4BDC-B837-EAD5F36ABBA9}"/>
          </ac:spMkLst>
        </pc:spChg>
        <pc:grpChg chg="mod">
          <ac:chgData name="Xie, Shaocheng" userId="b92f5369-f3db-447b-9b48-c8ca994cf226" providerId="ADAL" clId="{DBC3D8DA-87BA-A94E-912C-B22D8E483B69}" dt="2022-07-17T18:10:16.640" v="1823" actId="164"/>
          <ac:grpSpMkLst>
            <pc:docMk/>
            <pc:sldMk cId="904148856" sldId="759"/>
            <ac:grpSpMk id="4" creationId="{1F20526A-9728-4CEF-BE9A-1EF1251B9C35}"/>
          </ac:grpSpMkLst>
        </pc:grpChg>
        <pc:grpChg chg="add mod">
          <ac:chgData name="Xie, Shaocheng" userId="b92f5369-f3db-447b-9b48-c8ca994cf226" providerId="ADAL" clId="{DBC3D8DA-87BA-A94E-912C-B22D8E483B69}" dt="2022-07-17T18:10:24.320" v="1826" actId="1076"/>
          <ac:grpSpMkLst>
            <pc:docMk/>
            <pc:sldMk cId="904148856" sldId="759"/>
            <ac:grpSpMk id="6" creationId="{D9078D56-61CC-8B60-E97A-492712D32A79}"/>
          </ac:grpSpMkLst>
        </pc:grpChg>
        <pc:picChg chg="mod">
          <ac:chgData name="Xie, Shaocheng" userId="b92f5369-f3db-447b-9b48-c8ca994cf226" providerId="ADAL" clId="{DBC3D8DA-87BA-A94E-912C-B22D8E483B69}" dt="2022-07-17T18:10:16.640" v="1823" actId="164"/>
          <ac:picMkLst>
            <pc:docMk/>
            <pc:sldMk cId="904148856" sldId="759"/>
            <ac:picMk id="10" creationId="{C8748C95-E3DA-4D06-B390-F4028F64116B}"/>
          </ac:picMkLst>
        </pc:picChg>
        <pc:picChg chg="mod">
          <ac:chgData name="Xie, Shaocheng" userId="b92f5369-f3db-447b-9b48-c8ca994cf226" providerId="ADAL" clId="{DBC3D8DA-87BA-A94E-912C-B22D8E483B69}" dt="2022-07-17T18:10:16.640" v="1823" actId="164"/>
          <ac:picMkLst>
            <pc:docMk/>
            <pc:sldMk cId="904148856" sldId="759"/>
            <ac:picMk id="11" creationId="{3CA592DC-5D00-43FE-B52C-5BB440A87B59}"/>
          </ac:picMkLst>
        </pc:picChg>
      </pc:sldChg>
      <pc:sldChg chg="add">
        <pc:chgData name="Xie, Shaocheng" userId="b92f5369-f3db-447b-9b48-c8ca994cf226" providerId="ADAL" clId="{DBC3D8DA-87BA-A94E-912C-B22D8E483B69}" dt="2022-07-18T02:30:40.149" v="6319"/>
        <pc:sldMkLst>
          <pc:docMk/>
          <pc:sldMk cId="4083999493" sldId="759"/>
        </pc:sldMkLst>
      </pc:sldChg>
      <pc:sldChg chg="add del modTransition">
        <pc:chgData name="Xie, Shaocheng" userId="b92f5369-f3db-447b-9b48-c8ca994cf226" providerId="ADAL" clId="{DBC3D8DA-87BA-A94E-912C-B22D8E483B69}" dt="2022-07-18T02:28:12.704" v="6314" actId="2696"/>
        <pc:sldMkLst>
          <pc:docMk/>
          <pc:sldMk cId="3499501963" sldId="760"/>
        </pc:sldMkLst>
      </pc:sldChg>
      <pc:sldChg chg="add del modTransition">
        <pc:chgData name="Xie, Shaocheng" userId="b92f5369-f3db-447b-9b48-c8ca994cf226" providerId="ADAL" clId="{DBC3D8DA-87BA-A94E-912C-B22D8E483B69}" dt="2022-07-18T02:30:07.143" v="6315" actId="2696"/>
        <pc:sldMkLst>
          <pc:docMk/>
          <pc:sldMk cId="2067502725" sldId="761"/>
        </pc:sldMkLst>
      </pc:sldChg>
      <pc:sldChg chg="del">
        <pc:chgData name="Xie, Shaocheng" userId="b92f5369-f3db-447b-9b48-c8ca994cf226" providerId="ADAL" clId="{DBC3D8DA-87BA-A94E-912C-B22D8E483B69}" dt="2022-07-17T18:18:38.779" v="1880" actId="2696"/>
        <pc:sldMkLst>
          <pc:docMk/>
          <pc:sldMk cId="2330957662" sldId="770"/>
        </pc:sldMkLst>
      </pc:sldChg>
      <pc:sldChg chg="del">
        <pc:chgData name="Xie, Shaocheng" userId="b92f5369-f3db-447b-9b48-c8ca994cf226" providerId="ADAL" clId="{DBC3D8DA-87BA-A94E-912C-B22D8E483B69}" dt="2022-07-17T18:18:38.779" v="1880" actId="2696"/>
        <pc:sldMkLst>
          <pc:docMk/>
          <pc:sldMk cId="887652144" sldId="777"/>
        </pc:sldMkLst>
      </pc:sldChg>
      <pc:sldChg chg="addSp delSp modSp add mod">
        <pc:chgData name="Xie, Shaocheng" userId="b92f5369-f3db-447b-9b48-c8ca994cf226" providerId="ADAL" clId="{DBC3D8DA-87BA-A94E-912C-B22D8E483B69}" dt="2022-07-17T18:15:15.904" v="1874" actId="1076"/>
        <pc:sldMkLst>
          <pc:docMk/>
          <pc:sldMk cId="1294495349" sldId="778"/>
        </pc:sldMkLst>
        <pc:spChg chg="mod">
          <ac:chgData name="Xie, Shaocheng" userId="b92f5369-f3db-447b-9b48-c8ca994cf226" providerId="ADAL" clId="{DBC3D8DA-87BA-A94E-912C-B22D8E483B69}" dt="2022-07-17T17:30:18.354" v="979" actId="20577"/>
          <ac:spMkLst>
            <pc:docMk/>
            <pc:sldMk cId="1294495349" sldId="778"/>
            <ac:spMk id="2" creationId="{00000000-0000-0000-0000-000000000000}"/>
          </ac:spMkLst>
        </pc:spChg>
        <pc:spChg chg="add mod">
          <ac:chgData name="Xie, Shaocheng" userId="b92f5369-f3db-447b-9b48-c8ca994cf226" providerId="ADAL" clId="{DBC3D8DA-87BA-A94E-912C-B22D8E483B69}" dt="2022-07-17T17:43:59.160" v="1464" actId="1076"/>
          <ac:spMkLst>
            <pc:docMk/>
            <pc:sldMk cId="1294495349" sldId="778"/>
            <ac:spMk id="6" creationId="{8DEFC761-0C66-044F-ACB1-0DC949319632}"/>
          </ac:spMkLst>
        </pc:spChg>
        <pc:spChg chg="add">
          <ac:chgData name="Xie, Shaocheng" userId="b92f5369-f3db-447b-9b48-c8ca994cf226" providerId="ADAL" clId="{DBC3D8DA-87BA-A94E-912C-B22D8E483B69}" dt="2022-07-17T17:45:51.170" v="1470" actId="11529"/>
          <ac:spMkLst>
            <pc:docMk/>
            <pc:sldMk cId="1294495349" sldId="778"/>
            <ac:spMk id="7" creationId="{996D9938-EDCF-9AAC-5065-DB73BCEA39D7}"/>
          </ac:spMkLst>
        </pc:spChg>
        <pc:spChg chg="add mod">
          <ac:chgData name="Xie, Shaocheng" userId="b92f5369-f3db-447b-9b48-c8ca994cf226" providerId="ADAL" clId="{DBC3D8DA-87BA-A94E-912C-B22D8E483B69}" dt="2022-07-17T17:48:53.697" v="1628" actId="1076"/>
          <ac:spMkLst>
            <pc:docMk/>
            <pc:sldMk cId="1294495349" sldId="778"/>
            <ac:spMk id="8" creationId="{570B0DD5-0E16-4688-5F64-C02754CECB7E}"/>
          </ac:spMkLst>
        </pc:spChg>
        <pc:spChg chg="del">
          <ac:chgData name="Xie, Shaocheng" userId="b92f5369-f3db-447b-9b48-c8ca994cf226" providerId="ADAL" clId="{DBC3D8DA-87BA-A94E-912C-B22D8E483B69}" dt="2022-07-17T17:30:32.068" v="980" actId="478"/>
          <ac:spMkLst>
            <pc:docMk/>
            <pc:sldMk cId="1294495349" sldId="778"/>
            <ac:spMk id="9" creationId="{E43C4A7B-A02A-7743-A689-2B31EB422478}"/>
          </ac:spMkLst>
        </pc:spChg>
        <pc:spChg chg="add mod">
          <ac:chgData name="Xie, Shaocheng" userId="b92f5369-f3db-447b-9b48-c8ca994cf226" providerId="ADAL" clId="{DBC3D8DA-87BA-A94E-912C-B22D8E483B69}" dt="2022-07-17T17:49:11.313" v="1631" actId="1076"/>
          <ac:spMkLst>
            <pc:docMk/>
            <pc:sldMk cId="1294495349" sldId="778"/>
            <ac:spMk id="10" creationId="{141730CC-CD36-464B-8214-AD81298D9ABA}"/>
          </ac:spMkLst>
        </pc:spChg>
        <pc:spChg chg="add mod">
          <ac:chgData name="Xie, Shaocheng" userId="b92f5369-f3db-447b-9b48-c8ca994cf226" providerId="ADAL" clId="{DBC3D8DA-87BA-A94E-912C-B22D8E483B69}" dt="2022-07-17T17:49:51.587" v="1655" actId="20577"/>
          <ac:spMkLst>
            <pc:docMk/>
            <pc:sldMk cId="1294495349" sldId="778"/>
            <ac:spMk id="13" creationId="{5C5022A6-BA50-4AF8-9EB6-9C92900179DF}"/>
          </ac:spMkLst>
        </pc:spChg>
        <pc:spChg chg="add mod">
          <ac:chgData name="Xie, Shaocheng" userId="b92f5369-f3db-447b-9b48-c8ca994cf226" providerId="ADAL" clId="{DBC3D8DA-87BA-A94E-912C-B22D8E483B69}" dt="2022-07-17T18:15:15.904" v="1874" actId="1076"/>
          <ac:spMkLst>
            <pc:docMk/>
            <pc:sldMk cId="1294495349" sldId="778"/>
            <ac:spMk id="14" creationId="{20D0E566-A2CF-098C-472C-F055FCEC7DA7}"/>
          </ac:spMkLst>
        </pc:spChg>
        <pc:spChg chg="add del mod">
          <ac:chgData name="Xie, Shaocheng" userId="b92f5369-f3db-447b-9b48-c8ca994cf226" providerId="ADAL" clId="{DBC3D8DA-87BA-A94E-912C-B22D8E483B69}" dt="2022-07-17T18:14:57.232" v="1864" actId="478"/>
          <ac:spMkLst>
            <pc:docMk/>
            <pc:sldMk cId="1294495349" sldId="778"/>
            <ac:spMk id="15" creationId="{55B87717-0283-1C9C-F120-7322C38DC027}"/>
          </ac:spMkLst>
        </pc:spChg>
        <pc:picChg chg="add mod">
          <ac:chgData name="Xie, Shaocheng" userId="b92f5369-f3db-447b-9b48-c8ca994cf226" providerId="ADAL" clId="{DBC3D8DA-87BA-A94E-912C-B22D8E483B69}" dt="2022-07-17T17:48:49.264" v="1627" actId="14100"/>
          <ac:picMkLst>
            <pc:docMk/>
            <pc:sldMk cId="1294495349" sldId="778"/>
            <ac:picMk id="5" creationId="{A3403B72-EF2E-AD8A-5469-3FBF18F6719A}"/>
          </ac:picMkLst>
        </pc:picChg>
        <pc:cxnChg chg="add">
          <ac:chgData name="Xie, Shaocheng" userId="b92f5369-f3db-447b-9b48-c8ca994cf226" providerId="ADAL" clId="{DBC3D8DA-87BA-A94E-912C-B22D8E483B69}" dt="2022-07-17T17:49:23.246" v="1632" actId="11529"/>
          <ac:cxnSpMkLst>
            <pc:docMk/>
            <pc:sldMk cId="1294495349" sldId="778"/>
            <ac:cxnSpMk id="12" creationId="{1FB042E4-1C3E-A667-CCD1-373DB061198E}"/>
          </ac:cxnSpMkLst>
        </pc:cxnChg>
      </pc:sldChg>
      <pc:sldChg chg="modSp add del mod">
        <pc:chgData name="Xie, Shaocheng" userId="b92f5369-f3db-447b-9b48-c8ca994cf226" providerId="ADAL" clId="{DBC3D8DA-87BA-A94E-912C-B22D8E483B69}" dt="2022-07-18T02:17:04.112" v="5999" actId="2696"/>
        <pc:sldMkLst>
          <pc:docMk/>
          <pc:sldMk cId="2995353770" sldId="783"/>
        </pc:sldMkLst>
        <pc:spChg chg="mod">
          <ac:chgData name="Xie, Shaocheng" userId="b92f5369-f3db-447b-9b48-c8ca994cf226" providerId="ADAL" clId="{DBC3D8DA-87BA-A94E-912C-B22D8E483B69}" dt="2022-07-17T23:36:56.911" v="2323" actId="1076"/>
          <ac:spMkLst>
            <pc:docMk/>
            <pc:sldMk cId="2995353770" sldId="783"/>
            <ac:spMk id="26" creationId="{AAA78481-B5A9-8A41-869B-9314C910F6D0}"/>
          </ac:spMkLst>
        </pc:spChg>
        <pc:cxnChg chg="mod">
          <ac:chgData name="Xie, Shaocheng" userId="b92f5369-f3db-447b-9b48-c8ca994cf226" providerId="ADAL" clId="{DBC3D8DA-87BA-A94E-912C-B22D8E483B69}" dt="2022-07-17T23:37:03.469" v="2325" actId="14100"/>
          <ac:cxnSpMkLst>
            <pc:docMk/>
            <pc:sldMk cId="2995353770" sldId="783"/>
            <ac:cxnSpMk id="27" creationId="{65661B86-7B8C-214D-B563-B5A123B21535}"/>
          </ac:cxnSpMkLst>
        </pc:cxnChg>
      </pc:sldChg>
      <pc:sldChg chg="delSp modSp add mod">
        <pc:chgData name="Xie, Shaocheng" userId="b92f5369-f3db-447b-9b48-c8ca994cf226" providerId="ADAL" clId="{DBC3D8DA-87BA-A94E-912C-B22D8E483B69}" dt="2022-07-18T02:20:01.047" v="6248" actId="1076"/>
        <pc:sldMkLst>
          <pc:docMk/>
          <pc:sldMk cId="4189555536" sldId="784"/>
        </pc:sldMkLst>
        <pc:spChg chg="mod">
          <ac:chgData name="Xie, Shaocheng" userId="b92f5369-f3db-447b-9b48-c8ca994cf226" providerId="ADAL" clId="{DBC3D8DA-87BA-A94E-912C-B22D8E483B69}" dt="2022-07-18T02:17:51.857" v="6067" actId="20577"/>
          <ac:spMkLst>
            <pc:docMk/>
            <pc:sldMk cId="4189555536" sldId="784"/>
            <ac:spMk id="7" creationId="{9FB2D0F4-98F7-FD47-8BDB-C0E9F9531B4E}"/>
          </ac:spMkLst>
        </pc:spChg>
        <pc:spChg chg="del">
          <ac:chgData name="Xie, Shaocheng" userId="b92f5369-f3db-447b-9b48-c8ca994cf226" providerId="ADAL" clId="{DBC3D8DA-87BA-A94E-912C-B22D8E483B69}" dt="2022-07-17T23:36:07.797" v="2321" actId="478"/>
          <ac:spMkLst>
            <pc:docMk/>
            <pc:sldMk cId="4189555536" sldId="784"/>
            <ac:spMk id="9" creationId="{CB13C21A-992E-064B-9619-843E62EB5336}"/>
          </ac:spMkLst>
        </pc:spChg>
        <pc:spChg chg="del">
          <ac:chgData name="Xie, Shaocheng" userId="b92f5369-f3db-447b-9b48-c8ca994cf226" providerId="ADAL" clId="{DBC3D8DA-87BA-A94E-912C-B22D8E483B69}" dt="2022-07-18T01:59:45.301" v="5149" actId="478"/>
          <ac:spMkLst>
            <pc:docMk/>
            <pc:sldMk cId="4189555536" sldId="784"/>
            <ac:spMk id="17" creationId="{CE619461-821A-314E-BCAB-5B59CAB3B840}"/>
          </ac:spMkLst>
        </pc:spChg>
        <pc:spChg chg="del">
          <ac:chgData name="Xie, Shaocheng" userId="b92f5369-f3db-447b-9b48-c8ca994cf226" providerId="ADAL" clId="{DBC3D8DA-87BA-A94E-912C-B22D8E483B69}" dt="2022-07-18T01:57:43.592" v="5121" actId="478"/>
          <ac:spMkLst>
            <pc:docMk/>
            <pc:sldMk cId="4189555536" sldId="784"/>
            <ac:spMk id="18" creationId="{5EFFC00C-AFF0-A040-BCFA-A3EE5DCCC987}"/>
          </ac:spMkLst>
        </pc:spChg>
        <pc:spChg chg="del">
          <ac:chgData name="Xie, Shaocheng" userId="b92f5369-f3db-447b-9b48-c8ca994cf226" providerId="ADAL" clId="{DBC3D8DA-87BA-A94E-912C-B22D8E483B69}" dt="2022-07-18T01:59:56.041" v="5151" actId="478"/>
          <ac:spMkLst>
            <pc:docMk/>
            <pc:sldMk cId="4189555536" sldId="784"/>
            <ac:spMk id="19" creationId="{E8B644B5-B6D3-9349-8161-0BF6887F20C1}"/>
          </ac:spMkLst>
        </pc:spChg>
        <pc:spChg chg="mod">
          <ac:chgData name="Xie, Shaocheng" userId="b92f5369-f3db-447b-9b48-c8ca994cf226" providerId="ADAL" clId="{DBC3D8DA-87BA-A94E-912C-B22D8E483B69}" dt="2022-07-18T02:07:33.363" v="5460" actId="404"/>
          <ac:spMkLst>
            <pc:docMk/>
            <pc:sldMk cId="4189555536" sldId="784"/>
            <ac:spMk id="20" creationId="{6FEB0283-BD6E-594E-A9C1-00C87FF6710F}"/>
          </ac:spMkLst>
        </pc:spChg>
        <pc:spChg chg="mod">
          <ac:chgData name="Xie, Shaocheng" userId="b92f5369-f3db-447b-9b48-c8ca994cf226" providerId="ADAL" clId="{DBC3D8DA-87BA-A94E-912C-B22D8E483B69}" dt="2022-07-18T02:07:33.363" v="5460" actId="404"/>
          <ac:spMkLst>
            <pc:docMk/>
            <pc:sldMk cId="4189555536" sldId="784"/>
            <ac:spMk id="26" creationId="{FCD872BC-1F5F-0646-B803-AE2E2B356D39}"/>
          </ac:spMkLst>
        </pc:spChg>
        <pc:spChg chg="mod">
          <ac:chgData name="Xie, Shaocheng" userId="b92f5369-f3db-447b-9b48-c8ca994cf226" providerId="ADAL" clId="{DBC3D8DA-87BA-A94E-912C-B22D8E483B69}" dt="2022-07-18T02:07:33.363" v="5460" actId="404"/>
          <ac:spMkLst>
            <pc:docMk/>
            <pc:sldMk cId="4189555536" sldId="784"/>
            <ac:spMk id="32" creationId="{98C0487A-1E08-1943-9EB9-EEE364F98418}"/>
          </ac:spMkLst>
        </pc:spChg>
        <pc:spChg chg="mod">
          <ac:chgData name="Xie, Shaocheng" userId="b92f5369-f3db-447b-9b48-c8ca994cf226" providerId="ADAL" clId="{DBC3D8DA-87BA-A94E-912C-B22D8E483B69}" dt="2022-07-18T02:07:33.363" v="5460" actId="404"/>
          <ac:spMkLst>
            <pc:docMk/>
            <pc:sldMk cId="4189555536" sldId="784"/>
            <ac:spMk id="34" creationId="{DDBCB20E-0E26-0446-8BA3-2B38C7CF24DC}"/>
          </ac:spMkLst>
        </pc:spChg>
        <pc:spChg chg="mod">
          <ac:chgData name="Xie, Shaocheng" userId="b92f5369-f3db-447b-9b48-c8ca994cf226" providerId="ADAL" clId="{DBC3D8DA-87BA-A94E-912C-B22D8E483B69}" dt="2022-07-18T02:07:33.363" v="5460" actId="404"/>
          <ac:spMkLst>
            <pc:docMk/>
            <pc:sldMk cId="4189555536" sldId="784"/>
            <ac:spMk id="37" creationId="{7B00793D-3845-734D-9D7D-42A3C75A3ECE}"/>
          </ac:spMkLst>
        </pc:spChg>
        <pc:spChg chg="mod">
          <ac:chgData name="Xie, Shaocheng" userId="b92f5369-f3db-447b-9b48-c8ca994cf226" providerId="ADAL" clId="{DBC3D8DA-87BA-A94E-912C-B22D8E483B69}" dt="2022-07-18T02:07:33.363" v="5460" actId="404"/>
          <ac:spMkLst>
            <pc:docMk/>
            <pc:sldMk cId="4189555536" sldId="784"/>
            <ac:spMk id="41" creationId="{CEF6560F-CD63-584F-853A-7016AFA4A64A}"/>
          </ac:spMkLst>
        </pc:spChg>
        <pc:spChg chg="del">
          <ac:chgData name="Xie, Shaocheng" userId="b92f5369-f3db-447b-9b48-c8ca994cf226" providerId="ADAL" clId="{DBC3D8DA-87BA-A94E-912C-B22D8E483B69}" dt="2022-07-18T02:08:38.742" v="5563" actId="478"/>
          <ac:spMkLst>
            <pc:docMk/>
            <pc:sldMk cId="4189555536" sldId="784"/>
            <ac:spMk id="46" creationId="{6452F715-D170-4349-9043-309074F78E23}"/>
          </ac:spMkLst>
        </pc:spChg>
        <pc:spChg chg="mod">
          <ac:chgData name="Xie, Shaocheng" userId="b92f5369-f3db-447b-9b48-c8ca994cf226" providerId="ADAL" clId="{DBC3D8DA-87BA-A94E-912C-B22D8E483B69}" dt="2022-07-18T02:20:01.047" v="6248" actId="1076"/>
          <ac:spMkLst>
            <pc:docMk/>
            <pc:sldMk cId="4189555536" sldId="784"/>
            <ac:spMk id="47" creationId="{C0AA487C-2837-9F46-A208-104E47CEE757}"/>
          </ac:spMkLst>
        </pc:spChg>
        <pc:grpChg chg="mod">
          <ac:chgData name="Xie, Shaocheng" userId="b92f5369-f3db-447b-9b48-c8ca994cf226" providerId="ADAL" clId="{DBC3D8DA-87BA-A94E-912C-B22D8E483B69}" dt="2022-07-18T02:07:22.533" v="5459" actId="14100"/>
          <ac:grpSpMkLst>
            <pc:docMk/>
            <pc:sldMk cId="4189555536" sldId="784"/>
            <ac:grpSpMk id="3" creationId="{26A6AB4B-EE7F-9447-BCC7-B8D5267EDF47}"/>
          </ac:grpSpMkLst>
        </pc:grpChg>
        <pc:cxnChg chg="mod">
          <ac:chgData name="Xie, Shaocheng" userId="b92f5369-f3db-447b-9b48-c8ca994cf226" providerId="ADAL" clId="{DBC3D8DA-87BA-A94E-912C-B22D8E483B69}" dt="2022-07-18T02:18:47.666" v="6094" actId="14100"/>
          <ac:cxnSpMkLst>
            <pc:docMk/>
            <pc:sldMk cId="4189555536" sldId="784"/>
            <ac:cxnSpMk id="27" creationId="{BC3A3E33-4275-C841-99F1-8D2DC1D6D4E6}"/>
          </ac:cxnSpMkLst>
        </pc:cxnChg>
        <pc:cxnChg chg="mod">
          <ac:chgData name="Xie, Shaocheng" userId="b92f5369-f3db-447b-9b48-c8ca994cf226" providerId="ADAL" clId="{DBC3D8DA-87BA-A94E-912C-B22D8E483B69}" dt="2022-07-18T02:07:33.363" v="5460" actId="404"/>
          <ac:cxnSpMkLst>
            <pc:docMk/>
            <pc:sldMk cId="4189555536" sldId="784"/>
            <ac:cxnSpMk id="33" creationId="{D785C3CB-C576-244F-B19F-8FFE17E6FFD4}"/>
          </ac:cxnSpMkLst>
        </pc:cxnChg>
        <pc:cxnChg chg="mod">
          <ac:chgData name="Xie, Shaocheng" userId="b92f5369-f3db-447b-9b48-c8ca994cf226" providerId="ADAL" clId="{DBC3D8DA-87BA-A94E-912C-B22D8E483B69}" dt="2022-07-18T02:07:33.363" v="5460" actId="404"/>
          <ac:cxnSpMkLst>
            <pc:docMk/>
            <pc:sldMk cId="4189555536" sldId="784"/>
            <ac:cxnSpMk id="39" creationId="{6A035F3D-F0EB-364D-A2BF-8D1C1C922243}"/>
          </ac:cxnSpMkLst>
        </pc:cxnChg>
      </pc:sldChg>
      <pc:sldChg chg="addSp delSp modSp add mod">
        <pc:chgData name="Xie, Shaocheng" userId="b92f5369-f3db-447b-9b48-c8ca994cf226" providerId="ADAL" clId="{DBC3D8DA-87BA-A94E-912C-B22D8E483B69}" dt="2022-07-18T02:26:12.545" v="6304" actId="403"/>
        <pc:sldMkLst>
          <pc:docMk/>
          <pc:sldMk cId="2448909662" sldId="785"/>
        </pc:sldMkLst>
        <pc:spChg chg="mod">
          <ac:chgData name="Xie, Shaocheng" userId="b92f5369-f3db-447b-9b48-c8ca994cf226" providerId="ADAL" clId="{DBC3D8DA-87BA-A94E-912C-B22D8E483B69}" dt="2022-07-18T01:06:26.346" v="4364" actId="20577"/>
          <ac:spMkLst>
            <pc:docMk/>
            <pc:sldMk cId="2448909662" sldId="785"/>
            <ac:spMk id="2" creationId="{00000000-0000-0000-0000-000000000000}"/>
          </ac:spMkLst>
        </pc:spChg>
        <pc:spChg chg="del">
          <ac:chgData name="Xie, Shaocheng" userId="b92f5369-f3db-447b-9b48-c8ca994cf226" providerId="ADAL" clId="{DBC3D8DA-87BA-A94E-912C-B22D8E483B69}" dt="2022-07-18T02:23:31.388" v="6271" actId="478"/>
          <ac:spMkLst>
            <pc:docMk/>
            <pc:sldMk cId="2448909662" sldId="785"/>
            <ac:spMk id="4" creationId="{00000000-0000-0000-0000-000000000000}"/>
          </ac:spMkLst>
        </pc:spChg>
        <pc:spChg chg="mod topLvl">
          <ac:chgData name="Xie, Shaocheng" userId="b92f5369-f3db-447b-9b48-c8ca994cf226" providerId="ADAL" clId="{DBC3D8DA-87BA-A94E-912C-B22D8E483B69}" dt="2022-07-18T02:25:37.297" v="6294" actId="1076"/>
          <ac:spMkLst>
            <pc:docMk/>
            <pc:sldMk cId="2448909662" sldId="785"/>
            <ac:spMk id="7" creationId="{F873B44A-69FC-3896-7D92-023A9813E6D1}"/>
          </ac:spMkLst>
        </pc:spChg>
        <pc:spChg chg="mod">
          <ac:chgData name="Xie, Shaocheng" userId="b92f5369-f3db-447b-9b48-c8ca994cf226" providerId="ADAL" clId="{DBC3D8DA-87BA-A94E-912C-B22D8E483B69}" dt="2022-07-18T02:22:21.772" v="6261" actId="1076"/>
          <ac:spMkLst>
            <pc:docMk/>
            <pc:sldMk cId="2448909662" sldId="785"/>
            <ac:spMk id="9" creationId="{E43C4A7B-A02A-7743-A689-2B31EB422478}"/>
          </ac:spMkLst>
        </pc:spChg>
        <pc:spChg chg="mod topLvl">
          <ac:chgData name="Xie, Shaocheng" userId="b92f5369-f3db-447b-9b48-c8ca994cf226" providerId="ADAL" clId="{DBC3D8DA-87BA-A94E-912C-B22D8E483B69}" dt="2022-07-18T02:26:01.799" v="6298" actId="1076"/>
          <ac:spMkLst>
            <pc:docMk/>
            <pc:sldMk cId="2448909662" sldId="785"/>
            <ac:spMk id="10" creationId="{DAFA5535-2E25-BF11-41EB-15750A2805AB}"/>
          </ac:spMkLst>
        </pc:spChg>
        <pc:spChg chg="mod topLvl">
          <ac:chgData name="Xie, Shaocheng" userId="b92f5369-f3db-447b-9b48-c8ca994cf226" providerId="ADAL" clId="{DBC3D8DA-87BA-A94E-912C-B22D8E483B69}" dt="2022-07-18T02:25:51.646" v="6297" actId="1076"/>
          <ac:spMkLst>
            <pc:docMk/>
            <pc:sldMk cId="2448909662" sldId="785"/>
            <ac:spMk id="11" creationId="{1F673950-2F02-C821-C96A-8BBE5C742CE6}"/>
          </ac:spMkLst>
        </pc:spChg>
        <pc:spChg chg="mod">
          <ac:chgData name="Xie, Shaocheng" userId="b92f5369-f3db-447b-9b48-c8ca994cf226" providerId="ADAL" clId="{DBC3D8DA-87BA-A94E-912C-B22D8E483B69}" dt="2022-07-18T02:23:11.341" v="6267" actId="165"/>
          <ac:spMkLst>
            <pc:docMk/>
            <pc:sldMk cId="2448909662" sldId="785"/>
            <ac:spMk id="14" creationId="{164B30F6-2CDC-B28C-8376-451C86B29B9E}"/>
          </ac:spMkLst>
        </pc:spChg>
        <pc:spChg chg="mod">
          <ac:chgData name="Xie, Shaocheng" userId="b92f5369-f3db-447b-9b48-c8ca994cf226" providerId="ADAL" clId="{DBC3D8DA-87BA-A94E-912C-B22D8E483B69}" dt="2022-07-18T02:23:11.341" v="6267" actId="165"/>
          <ac:spMkLst>
            <pc:docMk/>
            <pc:sldMk cId="2448909662" sldId="785"/>
            <ac:spMk id="16" creationId="{E7D67734-134A-F00E-B8AF-029FE941DC12}"/>
          </ac:spMkLst>
        </pc:spChg>
        <pc:spChg chg="mod">
          <ac:chgData name="Xie, Shaocheng" userId="b92f5369-f3db-447b-9b48-c8ca994cf226" providerId="ADAL" clId="{DBC3D8DA-87BA-A94E-912C-B22D8E483B69}" dt="2022-07-18T02:24:18.324" v="6281" actId="403"/>
          <ac:spMkLst>
            <pc:docMk/>
            <pc:sldMk cId="2448909662" sldId="785"/>
            <ac:spMk id="18" creationId="{766C4976-2553-BAE7-402F-126CBB9DFED0}"/>
          </ac:spMkLst>
        </pc:spChg>
        <pc:spChg chg="mod">
          <ac:chgData name="Xie, Shaocheng" userId="b92f5369-f3db-447b-9b48-c8ca994cf226" providerId="ADAL" clId="{DBC3D8DA-87BA-A94E-912C-B22D8E483B69}" dt="2022-07-18T02:25:34.461" v="6293" actId="1076"/>
          <ac:spMkLst>
            <pc:docMk/>
            <pc:sldMk cId="2448909662" sldId="785"/>
            <ac:spMk id="19" creationId="{FB6FB3B2-C77C-B6A7-2BF5-886B669B7AA6}"/>
          </ac:spMkLst>
        </pc:spChg>
        <pc:spChg chg="mod">
          <ac:chgData name="Xie, Shaocheng" userId="b92f5369-f3db-447b-9b48-c8ca994cf226" providerId="ADAL" clId="{DBC3D8DA-87BA-A94E-912C-B22D8E483B69}" dt="2022-07-18T02:26:12.545" v="6304" actId="403"/>
          <ac:spMkLst>
            <pc:docMk/>
            <pc:sldMk cId="2448909662" sldId="785"/>
            <ac:spMk id="20" creationId="{780AB50C-406C-DABA-3665-0B7EAA398F71}"/>
          </ac:spMkLst>
        </pc:spChg>
        <pc:grpChg chg="add del mod">
          <ac:chgData name="Xie, Shaocheng" userId="b92f5369-f3db-447b-9b48-c8ca994cf226" providerId="ADAL" clId="{DBC3D8DA-87BA-A94E-912C-B22D8E483B69}" dt="2022-07-18T02:23:11.341" v="6267" actId="165"/>
          <ac:grpSpMkLst>
            <pc:docMk/>
            <pc:sldMk cId="2448909662" sldId="785"/>
            <ac:grpSpMk id="3" creationId="{2AB72A8C-CFC2-064B-D2EB-599E273EF61E}"/>
          </ac:grpSpMkLst>
        </pc:grpChg>
        <pc:grpChg chg="mod topLvl">
          <ac:chgData name="Xie, Shaocheng" userId="b92f5369-f3db-447b-9b48-c8ca994cf226" providerId="ADAL" clId="{DBC3D8DA-87BA-A94E-912C-B22D8E483B69}" dt="2022-07-18T02:25:07.010" v="6287" actId="164"/>
          <ac:grpSpMkLst>
            <pc:docMk/>
            <pc:sldMk cId="2448909662" sldId="785"/>
            <ac:grpSpMk id="5" creationId="{4E60838A-A242-DAF1-CCCE-03B81F03DC66}"/>
          </ac:grpSpMkLst>
        </pc:grpChg>
        <pc:grpChg chg="del mod topLvl">
          <ac:chgData name="Xie, Shaocheng" userId="b92f5369-f3db-447b-9b48-c8ca994cf226" providerId="ADAL" clId="{DBC3D8DA-87BA-A94E-912C-B22D8E483B69}" dt="2022-07-18T02:23:22.896" v="6269" actId="165"/>
          <ac:grpSpMkLst>
            <pc:docMk/>
            <pc:sldMk cId="2448909662" sldId="785"/>
            <ac:grpSpMk id="6" creationId="{1703546B-E1FE-A462-07D5-27C15C1B4BEA}"/>
          </ac:grpSpMkLst>
        </pc:grpChg>
        <pc:grpChg chg="add mod">
          <ac:chgData name="Xie, Shaocheng" userId="b92f5369-f3db-447b-9b48-c8ca994cf226" providerId="ADAL" clId="{DBC3D8DA-87BA-A94E-912C-B22D8E483B69}" dt="2022-07-18T02:25:17.001" v="6289" actId="1076"/>
          <ac:grpSpMkLst>
            <pc:docMk/>
            <pc:sldMk cId="2448909662" sldId="785"/>
            <ac:grpSpMk id="23" creationId="{268DF7F5-57FB-BECC-B479-768831488837}"/>
          </ac:grpSpMkLst>
        </pc:grpChg>
        <pc:picChg chg="mod">
          <ac:chgData name="Xie, Shaocheng" userId="b92f5369-f3db-447b-9b48-c8ca994cf226" providerId="ADAL" clId="{DBC3D8DA-87BA-A94E-912C-B22D8E483B69}" dt="2022-07-18T02:25:45.678" v="6296" actId="14100"/>
          <ac:picMkLst>
            <pc:docMk/>
            <pc:sldMk cId="2448909662" sldId="785"/>
            <ac:picMk id="13" creationId="{342D942F-6117-3FD6-E9C9-662768F607E6}"/>
          </ac:picMkLst>
        </pc:picChg>
        <pc:cxnChg chg="mod topLvl">
          <ac:chgData name="Xie, Shaocheng" userId="b92f5369-f3db-447b-9b48-c8ca994cf226" providerId="ADAL" clId="{DBC3D8DA-87BA-A94E-912C-B22D8E483B69}" dt="2022-07-18T02:26:05.646" v="6299" actId="14100"/>
          <ac:cxnSpMkLst>
            <pc:docMk/>
            <pc:sldMk cId="2448909662" sldId="785"/>
            <ac:cxnSpMk id="8" creationId="{9139CF06-9310-6EDB-5BE5-63E243B1BBE5}"/>
          </ac:cxnSpMkLst>
        </pc:cxnChg>
        <pc:cxnChg chg="mod topLvl">
          <ac:chgData name="Xie, Shaocheng" userId="b92f5369-f3db-447b-9b48-c8ca994cf226" providerId="ADAL" clId="{DBC3D8DA-87BA-A94E-912C-B22D8E483B69}" dt="2022-07-18T02:25:07.010" v="6287" actId="164"/>
          <ac:cxnSpMkLst>
            <pc:docMk/>
            <pc:sldMk cId="2448909662" sldId="785"/>
            <ac:cxnSpMk id="12" creationId="{F8D64D9C-9313-AEA1-4BAA-7AFD31B3EDA2}"/>
          </ac:cxnSpMkLst>
        </pc:cxnChg>
        <pc:cxnChg chg="mod">
          <ac:chgData name="Xie, Shaocheng" userId="b92f5369-f3db-447b-9b48-c8ca994cf226" providerId="ADAL" clId="{DBC3D8DA-87BA-A94E-912C-B22D8E483B69}" dt="2022-07-18T02:23:11.341" v="6267" actId="165"/>
          <ac:cxnSpMkLst>
            <pc:docMk/>
            <pc:sldMk cId="2448909662" sldId="785"/>
            <ac:cxnSpMk id="15" creationId="{FAC45363-9A3C-1BAC-D123-8E4BB25EAB72}"/>
          </ac:cxnSpMkLst>
        </pc:cxnChg>
        <pc:cxnChg chg="mod">
          <ac:chgData name="Xie, Shaocheng" userId="b92f5369-f3db-447b-9b48-c8ca994cf226" providerId="ADAL" clId="{DBC3D8DA-87BA-A94E-912C-B22D8E483B69}" dt="2022-07-18T02:23:11.341" v="6267" actId="165"/>
          <ac:cxnSpMkLst>
            <pc:docMk/>
            <pc:sldMk cId="2448909662" sldId="785"/>
            <ac:cxnSpMk id="17" creationId="{0DD7F579-F2A8-52E8-1FAF-8A9C1FA4345A}"/>
          </ac:cxnSpMkLst>
        </pc:cxnChg>
      </pc:sldChg>
      <pc:sldChg chg="addSp delSp modSp add mod">
        <pc:chgData name="Xie, Shaocheng" userId="b92f5369-f3db-447b-9b48-c8ca994cf226" providerId="ADAL" clId="{DBC3D8DA-87BA-A94E-912C-B22D8E483B69}" dt="2022-07-18T01:52:51.372" v="5096" actId="14100"/>
        <pc:sldMkLst>
          <pc:docMk/>
          <pc:sldMk cId="819562314" sldId="786"/>
        </pc:sldMkLst>
        <pc:spChg chg="mod">
          <ac:chgData name="Xie, Shaocheng" userId="b92f5369-f3db-447b-9b48-c8ca994cf226" providerId="ADAL" clId="{DBC3D8DA-87BA-A94E-912C-B22D8E483B69}" dt="2022-07-18T01:43:06.933" v="4871" actId="20577"/>
          <ac:spMkLst>
            <pc:docMk/>
            <pc:sldMk cId="819562314" sldId="786"/>
            <ac:spMk id="2" creationId="{00000000-0000-0000-0000-000000000000}"/>
          </ac:spMkLst>
        </pc:spChg>
        <pc:spChg chg="add mod">
          <ac:chgData name="Xie, Shaocheng" userId="b92f5369-f3db-447b-9b48-c8ca994cf226" providerId="ADAL" clId="{DBC3D8DA-87BA-A94E-912C-B22D8E483B69}" dt="2022-07-18T01:52:24.123" v="5091" actId="1076"/>
          <ac:spMkLst>
            <pc:docMk/>
            <pc:sldMk cId="819562314" sldId="786"/>
            <ac:spMk id="6" creationId="{8C3BE0A7-AA6C-462D-3BB2-28DD42F043A7}"/>
          </ac:spMkLst>
        </pc:spChg>
        <pc:spChg chg="add mod">
          <ac:chgData name="Xie, Shaocheng" userId="b92f5369-f3db-447b-9b48-c8ca994cf226" providerId="ADAL" clId="{DBC3D8DA-87BA-A94E-912C-B22D8E483B69}" dt="2022-07-18T01:52:19.815" v="5090" actId="1076"/>
          <ac:spMkLst>
            <pc:docMk/>
            <pc:sldMk cId="819562314" sldId="786"/>
            <ac:spMk id="7" creationId="{10AD0311-6EE9-DC4A-786A-58186DB69594}"/>
          </ac:spMkLst>
        </pc:spChg>
        <pc:spChg chg="add mod">
          <ac:chgData name="Xie, Shaocheng" userId="b92f5369-f3db-447b-9b48-c8ca994cf226" providerId="ADAL" clId="{DBC3D8DA-87BA-A94E-912C-B22D8E483B69}" dt="2022-07-18T01:52:29.580" v="5092" actId="1076"/>
          <ac:spMkLst>
            <pc:docMk/>
            <pc:sldMk cId="819562314" sldId="786"/>
            <ac:spMk id="8" creationId="{F57CDE21-F93E-DD0B-85FB-73FD13F01C15}"/>
          </ac:spMkLst>
        </pc:spChg>
        <pc:spChg chg="del">
          <ac:chgData name="Xie, Shaocheng" userId="b92f5369-f3db-447b-9b48-c8ca994cf226" providerId="ADAL" clId="{DBC3D8DA-87BA-A94E-912C-B22D8E483B69}" dt="2022-07-18T01:44:41.650" v="4872" actId="478"/>
          <ac:spMkLst>
            <pc:docMk/>
            <pc:sldMk cId="819562314" sldId="786"/>
            <ac:spMk id="9" creationId="{E43C4A7B-A02A-7743-A689-2B31EB422478}"/>
          </ac:spMkLst>
        </pc:spChg>
        <pc:spChg chg="add mod">
          <ac:chgData name="Xie, Shaocheng" userId="b92f5369-f3db-447b-9b48-c8ca994cf226" providerId="ADAL" clId="{DBC3D8DA-87BA-A94E-912C-B22D8E483B69}" dt="2022-07-18T01:52:38.052" v="5094" actId="1076"/>
          <ac:spMkLst>
            <pc:docMk/>
            <pc:sldMk cId="819562314" sldId="786"/>
            <ac:spMk id="10" creationId="{0583597E-6819-D541-BD43-81D05059E76B}"/>
          </ac:spMkLst>
        </pc:spChg>
        <pc:spChg chg="add mod">
          <ac:chgData name="Xie, Shaocheng" userId="b92f5369-f3db-447b-9b48-c8ca994cf226" providerId="ADAL" clId="{DBC3D8DA-87BA-A94E-912C-B22D8E483B69}" dt="2022-07-18T01:52:51.372" v="5096" actId="14100"/>
          <ac:spMkLst>
            <pc:docMk/>
            <pc:sldMk cId="819562314" sldId="786"/>
            <ac:spMk id="11" creationId="{B0895C1D-EB06-0E21-CB3C-9AA54098B79D}"/>
          </ac:spMkLst>
        </pc:spChg>
        <pc:picChg chg="add mod">
          <ac:chgData name="Xie, Shaocheng" userId="b92f5369-f3db-447b-9b48-c8ca994cf226" providerId="ADAL" clId="{DBC3D8DA-87BA-A94E-912C-B22D8E483B69}" dt="2022-07-18T01:50:18.868" v="5027" actId="14100"/>
          <ac:picMkLst>
            <pc:docMk/>
            <pc:sldMk cId="819562314" sldId="786"/>
            <ac:picMk id="5" creationId="{B513BB77-DF1C-BB36-337F-C3B9CF7A7F8F}"/>
          </ac:picMkLst>
        </pc:picChg>
      </pc:sldChg>
      <pc:sldChg chg="modSp add mod">
        <pc:chgData name="Xie, Shaocheng" userId="b92f5369-f3db-447b-9b48-c8ca994cf226" providerId="ADAL" clId="{DBC3D8DA-87BA-A94E-912C-B22D8E483B69}" dt="2022-07-18T02:27:52.813" v="6312" actId="1076"/>
        <pc:sldMkLst>
          <pc:docMk/>
          <pc:sldMk cId="1402269670" sldId="787"/>
        </pc:sldMkLst>
        <pc:spChg chg="mod">
          <ac:chgData name="Xie, Shaocheng" userId="b92f5369-f3db-447b-9b48-c8ca994cf226" providerId="ADAL" clId="{DBC3D8DA-87BA-A94E-912C-B22D8E483B69}" dt="2022-07-18T02:27:52.813" v="6312" actId="1076"/>
          <ac:spMkLst>
            <pc:docMk/>
            <pc:sldMk cId="1402269670" sldId="787"/>
            <ac:spMk id="52" creationId="{13186E2F-4EBD-4CF0-AAF9-62A26DD67F02}"/>
          </ac:spMkLst>
        </pc:spChg>
        <pc:grpChg chg="mod">
          <ac:chgData name="Xie, Shaocheng" userId="b92f5369-f3db-447b-9b48-c8ca994cf226" providerId="ADAL" clId="{DBC3D8DA-87BA-A94E-912C-B22D8E483B69}" dt="2022-07-18T02:27:46.828" v="6311" actId="1076"/>
          <ac:grpSpMkLst>
            <pc:docMk/>
            <pc:sldMk cId="1402269670" sldId="787"/>
            <ac:grpSpMk id="35" creationId="{4CD647AE-E4EA-4162-B9A1-869B46051FE8}"/>
          </ac:grpSpMkLst>
        </pc:grpChg>
        <pc:picChg chg="mod">
          <ac:chgData name="Xie, Shaocheng" userId="b92f5369-f3db-447b-9b48-c8ca994cf226" providerId="ADAL" clId="{DBC3D8DA-87BA-A94E-912C-B22D8E483B69}" dt="2022-07-18T02:27:36.985" v="6308" actId="14100"/>
          <ac:picMkLst>
            <pc:docMk/>
            <pc:sldMk cId="1402269670" sldId="787"/>
            <ac:picMk id="23" creationId="{3898F5BE-C948-46B1-8389-AAE1EBB881AC}"/>
          </ac:picMkLst>
        </pc:picChg>
        <pc:picChg chg="mod">
          <ac:chgData name="Xie, Shaocheng" userId="b92f5369-f3db-447b-9b48-c8ca994cf226" providerId="ADAL" clId="{DBC3D8DA-87BA-A94E-912C-B22D8E483B69}" dt="2022-07-18T02:27:38.627" v="6309" actId="1076"/>
          <ac:picMkLst>
            <pc:docMk/>
            <pc:sldMk cId="1402269670" sldId="787"/>
            <ac:picMk id="24" creationId="{25A9BEEA-971E-4C7F-A97A-C1CD9C390DF8}"/>
          </ac:picMkLst>
        </pc:picChg>
        <pc:picChg chg="mod">
          <ac:chgData name="Xie, Shaocheng" userId="b92f5369-f3db-447b-9b48-c8ca994cf226" providerId="ADAL" clId="{DBC3D8DA-87BA-A94E-912C-B22D8E483B69}" dt="2022-07-18T02:27:41.158" v="6310" actId="1076"/>
          <ac:picMkLst>
            <pc:docMk/>
            <pc:sldMk cId="1402269670" sldId="787"/>
            <ac:picMk id="28" creationId="{D4A00206-D405-4494-9F0F-8267D2E099A6}"/>
          </ac:picMkLst>
        </pc:picChg>
        <pc:picChg chg="mod">
          <ac:chgData name="Xie, Shaocheng" userId="b92f5369-f3db-447b-9b48-c8ca994cf226" providerId="ADAL" clId="{DBC3D8DA-87BA-A94E-912C-B22D8E483B69}" dt="2022-07-18T02:27:20.819" v="6305" actId="1076"/>
          <ac:picMkLst>
            <pc:docMk/>
            <pc:sldMk cId="1402269670" sldId="787"/>
            <ac:picMk id="31" creationId="{20DDA516-B20A-4482-86A1-E8E75B2EA3DD}"/>
          </ac:picMkLst>
        </pc:picChg>
      </pc:sldChg>
      <pc:sldChg chg="modSp add mod">
        <pc:chgData name="Xie, Shaocheng" userId="b92f5369-f3db-447b-9b48-c8ca994cf226" providerId="ADAL" clId="{DBC3D8DA-87BA-A94E-912C-B22D8E483B69}" dt="2022-07-18T03:46:43.978" v="7320" actId="20577"/>
        <pc:sldMkLst>
          <pc:docMk/>
          <pc:sldMk cId="2477713885" sldId="788"/>
        </pc:sldMkLst>
        <pc:spChg chg="mod">
          <ac:chgData name="Xie, Shaocheng" userId="b92f5369-f3db-447b-9b48-c8ca994cf226" providerId="ADAL" clId="{DBC3D8DA-87BA-A94E-912C-B22D8E483B69}" dt="2022-07-18T02:31:45.009" v="6346" actId="20577"/>
          <ac:spMkLst>
            <pc:docMk/>
            <pc:sldMk cId="2477713885" sldId="788"/>
            <ac:spMk id="2" creationId="{00000000-0000-0000-0000-000000000000}"/>
          </ac:spMkLst>
        </pc:spChg>
        <pc:spChg chg="mod">
          <ac:chgData name="Xie, Shaocheng" userId="b92f5369-f3db-447b-9b48-c8ca994cf226" providerId="ADAL" clId="{DBC3D8DA-87BA-A94E-912C-B22D8E483B69}" dt="2022-07-18T03:46:43.978" v="7320" actId="20577"/>
          <ac:spMkLst>
            <pc:docMk/>
            <pc:sldMk cId="2477713885" sldId="788"/>
            <ac:spMk id="9" creationId="{E43C4A7B-A02A-7743-A689-2B31EB422478}"/>
          </ac:spMkLst>
        </pc:spChg>
      </pc:sldChg>
      <pc:sldMasterChg chg="delSldLayout">
        <pc:chgData name="Xie, Shaocheng" userId="b92f5369-f3db-447b-9b48-c8ca994cf226" providerId="ADAL" clId="{DBC3D8DA-87BA-A94E-912C-B22D8E483B69}" dt="2022-07-18T02:28:04.953" v="6313" actId="2696"/>
        <pc:sldMasterMkLst>
          <pc:docMk/>
          <pc:sldMasterMk cId="2483350575" sldId="2147483661"/>
        </pc:sldMasterMkLst>
        <pc:sldLayoutChg chg="del">
          <pc:chgData name="Xie, Shaocheng" userId="b92f5369-f3db-447b-9b48-c8ca994cf226" providerId="ADAL" clId="{DBC3D8DA-87BA-A94E-912C-B22D8E483B69}" dt="2022-07-18T02:28:04.953" v="6313" actId="2696"/>
          <pc:sldLayoutMkLst>
            <pc:docMk/>
            <pc:sldMasterMk cId="2483350575" sldId="2147483661"/>
            <pc:sldLayoutMk cId="555225481" sldId="2147483682"/>
          </pc:sldLayoutMkLst>
        </pc:sldLayoutChg>
      </pc:sldMasterChg>
      <pc:sldMasterChg chg="del delSldLayout">
        <pc:chgData name="Xie, Shaocheng" userId="b92f5369-f3db-447b-9b48-c8ca994cf226" providerId="ADAL" clId="{DBC3D8DA-87BA-A94E-912C-B22D8E483B69}" dt="2022-07-17T18:18:38.779" v="1880" actId="2696"/>
        <pc:sldMasterMkLst>
          <pc:docMk/>
          <pc:sldMasterMk cId="1520690665" sldId="2147483683"/>
        </pc:sldMasterMkLst>
        <pc:sldLayoutChg chg="del">
          <pc:chgData name="Xie, Shaocheng" userId="b92f5369-f3db-447b-9b48-c8ca994cf226" providerId="ADAL" clId="{DBC3D8DA-87BA-A94E-912C-B22D8E483B69}" dt="2022-07-17T18:18:38.779" v="1880" actId="2696"/>
          <pc:sldLayoutMkLst>
            <pc:docMk/>
            <pc:sldMasterMk cId="1520690665" sldId="2147483683"/>
            <pc:sldLayoutMk cId="1440039772" sldId="2147483684"/>
          </pc:sldLayoutMkLst>
        </pc:sldLayoutChg>
        <pc:sldLayoutChg chg="del">
          <pc:chgData name="Xie, Shaocheng" userId="b92f5369-f3db-447b-9b48-c8ca994cf226" providerId="ADAL" clId="{DBC3D8DA-87BA-A94E-912C-B22D8E483B69}" dt="2022-07-17T18:18:38.779" v="1880" actId="2696"/>
          <pc:sldLayoutMkLst>
            <pc:docMk/>
            <pc:sldMasterMk cId="1520690665" sldId="2147483683"/>
            <pc:sldLayoutMk cId="783468440" sldId="2147483685"/>
          </pc:sldLayoutMkLst>
        </pc:sldLayoutChg>
        <pc:sldLayoutChg chg="del">
          <pc:chgData name="Xie, Shaocheng" userId="b92f5369-f3db-447b-9b48-c8ca994cf226" providerId="ADAL" clId="{DBC3D8DA-87BA-A94E-912C-B22D8E483B69}" dt="2022-07-17T18:18:38.779" v="1880" actId="2696"/>
          <pc:sldLayoutMkLst>
            <pc:docMk/>
            <pc:sldMasterMk cId="1520690665" sldId="2147483683"/>
            <pc:sldLayoutMk cId="937501935" sldId="2147483686"/>
          </pc:sldLayoutMkLst>
        </pc:sldLayoutChg>
        <pc:sldLayoutChg chg="del">
          <pc:chgData name="Xie, Shaocheng" userId="b92f5369-f3db-447b-9b48-c8ca994cf226" providerId="ADAL" clId="{DBC3D8DA-87BA-A94E-912C-B22D8E483B69}" dt="2022-07-17T18:18:38.779" v="1880" actId="2696"/>
          <pc:sldLayoutMkLst>
            <pc:docMk/>
            <pc:sldMasterMk cId="1520690665" sldId="2147483683"/>
            <pc:sldLayoutMk cId="1304332391" sldId="2147483687"/>
          </pc:sldLayoutMkLst>
        </pc:sldLayoutChg>
        <pc:sldLayoutChg chg="del">
          <pc:chgData name="Xie, Shaocheng" userId="b92f5369-f3db-447b-9b48-c8ca994cf226" providerId="ADAL" clId="{DBC3D8DA-87BA-A94E-912C-B22D8E483B69}" dt="2022-07-17T18:18:38.779" v="1880" actId="2696"/>
          <pc:sldLayoutMkLst>
            <pc:docMk/>
            <pc:sldMasterMk cId="1520690665" sldId="2147483683"/>
            <pc:sldLayoutMk cId="18365838" sldId="2147483688"/>
          </pc:sldLayoutMkLst>
        </pc:sldLayoutChg>
        <pc:sldLayoutChg chg="del">
          <pc:chgData name="Xie, Shaocheng" userId="b92f5369-f3db-447b-9b48-c8ca994cf226" providerId="ADAL" clId="{DBC3D8DA-87BA-A94E-912C-B22D8E483B69}" dt="2022-07-17T18:18:38.779" v="1880" actId="2696"/>
          <pc:sldLayoutMkLst>
            <pc:docMk/>
            <pc:sldMasterMk cId="1520690665" sldId="2147483683"/>
            <pc:sldLayoutMk cId="3707380763" sldId="2147483689"/>
          </pc:sldLayoutMkLst>
        </pc:sldLayoutChg>
        <pc:sldLayoutChg chg="del">
          <pc:chgData name="Xie, Shaocheng" userId="b92f5369-f3db-447b-9b48-c8ca994cf226" providerId="ADAL" clId="{DBC3D8DA-87BA-A94E-912C-B22D8E483B69}" dt="2022-07-17T18:18:38.779" v="1880" actId="2696"/>
          <pc:sldLayoutMkLst>
            <pc:docMk/>
            <pc:sldMasterMk cId="1520690665" sldId="2147483683"/>
            <pc:sldLayoutMk cId="2072556144" sldId="2147483690"/>
          </pc:sldLayoutMkLst>
        </pc:sldLayoutChg>
        <pc:sldLayoutChg chg="del">
          <pc:chgData name="Xie, Shaocheng" userId="b92f5369-f3db-447b-9b48-c8ca994cf226" providerId="ADAL" clId="{DBC3D8DA-87BA-A94E-912C-B22D8E483B69}" dt="2022-07-17T18:18:38.779" v="1880" actId="2696"/>
          <pc:sldLayoutMkLst>
            <pc:docMk/>
            <pc:sldMasterMk cId="1520690665" sldId="2147483683"/>
            <pc:sldLayoutMk cId="2542883395" sldId="2147483691"/>
          </pc:sldLayoutMkLst>
        </pc:sldLayoutChg>
        <pc:sldLayoutChg chg="del">
          <pc:chgData name="Xie, Shaocheng" userId="b92f5369-f3db-447b-9b48-c8ca994cf226" providerId="ADAL" clId="{DBC3D8DA-87BA-A94E-912C-B22D8E483B69}" dt="2022-07-17T18:18:38.779" v="1880" actId="2696"/>
          <pc:sldLayoutMkLst>
            <pc:docMk/>
            <pc:sldMasterMk cId="1520690665" sldId="2147483683"/>
            <pc:sldLayoutMk cId="2528876575" sldId="2147483692"/>
          </pc:sldLayoutMkLst>
        </pc:sldLayoutChg>
        <pc:sldLayoutChg chg="del">
          <pc:chgData name="Xie, Shaocheng" userId="b92f5369-f3db-447b-9b48-c8ca994cf226" providerId="ADAL" clId="{DBC3D8DA-87BA-A94E-912C-B22D8E483B69}" dt="2022-07-17T18:18:38.779" v="1880" actId="2696"/>
          <pc:sldLayoutMkLst>
            <pc:docMk/>
            <pc:sldMasterMk cId="1520690665" sldId="2147483683"/>
            <pc:sldLayoutMk cId="2691675920" sldId="2147483693"/>
          </pc:sldLayoutMkLst>
        </pc:sldLayoutChg>
        <pc:sldLayoutChg chg="del">
          <pc:chgData name="Xie, Shaocheng" userId="b92f5369-f3db-447b-9b48-c8ca994cf226" providerId="ADAL" clId="{DBC3D8DA-87BA-A94E-912C-B22D8E483B69}" dt="2022-07-17T18:18:38.779" v="1880" actId="2696"/>
          <pc:sldLayoutMkLst>
            <pc:docMk/>
            <pc:sldMasterMk cId="1520690665" sldId="2147483683"/>
            <pc:sldLayoutMk cId="1708499454" sldId="2147483694"/>
          </pc:sldLayoutMkLst>
        </pc:sldLayoutChg>
      </pc:sldMasterChg>
    </pc:docChg>
  </pc:docChgLst>
  <pc:docChgLst>
    <pc:chgData name="Xie, Shaocheng" userId="b92f5369-f3db-447b-9b48-c8ca994cf226" providerId="ADAL" clId="{372DB7EC-7E31-924E-A729-C7DD5350D626}"/>
    <pc:docChg chg="undo custSel addSld delSld modSld">
      <pc:chgData name="Xie, Shaocheng" userId="b92f5369-f3db-447b-9b48-c8ca994cf226" providerId="ADAL" clId="{372DB7EC-7E31-924E-A729-C7DD5350D626}" dt="2022-07-20T17:02:20.950" v="2850"/>
      <pc:docMkLst>
        <pc:docMk/>
      </pc:docMkLst>
      <pc:sldChg chg="modSp mod modNotesTx">
        <pc:chgData name="Xie, Shaocheng" userId="b92f5369-f3db-447b-9b48-c8ca994cf226" providerId="ADAL" clId="{372DB7EC-7E31-924E-A729-C7DD5350D626}" dt="2022-07-20T15:45:34.621" v="802" actId="20577"/>
        <pc:sldMkLst>
          <pc:docMk/>
          <pc:sldMk cId="3867191586" sldId="410"/>
        </pc:sldMkLst>
        <pc:spChg chg="mod">
          <ac:chgData name="Xie, Shaocheng" userId="b92f5369-f3db-447b-9b48-c8ca994cf226" providerId="ADAL" clId="{372DB7EC-7E31-924E-A729-C7DD5350D626}" dt="2022-07-20T15:42:25.223" v="639" actId="1076"/>
          <ac:spMkLst>
            <pc:docMk/>
            <pc:sldMk cId="3867191586" sldId="410"/>
            <ac:spMk id="3" creationId="{955C88D8-56C3-B1E9-9953-8756C378B791}"/>
          </ac:spMkLst>
        </pc:spChg>
        <pc:spChg chg="mod">
          <ac:chgData name="Xie, Shaocheng" userId="b92f5369-f3db-447b-9b48-c8ca994cf226" providerId="ADAL" clId="{372DB7EC-7E31-924E-A729-C7DD5350D626}" dt="2022-07-20T15:42:15.419" v="638" actId="14100"/>
          <ac:spMkLst>
            <pc:docMk/>
            <pc:sldMk cId="3867191586" sldId="410"/>
            <ac:spMk id="8" creationId="{018EEF61-82A5-059C-279B-AA8DDF6B78E2}"/>
          </ac:spMkLst>
        </pc:spChg>
        <pc:spChg chg="mod">
          <ac:chgData name="Xie, Shaocheng" userId="b92f5369-f3db-447b-9b48-c8ca994cf226" providerId="ADAL" clId="{372DB7EC-7E31-924E-A729-C7DD5350D626}" dt="2022-07-20T15:21:40.748" v="476" actId="20577"/>
          <ac:spMkLst>
            <pc:docMk/>
            <pc:sldMk cId="3867191586" sldId="410"/>
            <ac:spMk id="9" creationId="{BC7BE38F-A463-5214-13E9-C601FD4A28FB}"/>
          </ac:spMkLst>
        </pc:spChg>
      </pc:sldChg>
      <pc:sldChg chg="modSp mod modNotesTx">
        <pc:chgData name="Xie, Shaocheng" userId="b92f5369-f3db-447b-9b48-c8ca994cf226" providerId="ADAL" clId="{372DB7EC-7E31-924E-A729-C7DD5350D626}" dt="2022-07-20T15:51:02.008" v="1105" actId="5793"/>
        <pc:sldMkLst>
          <pc:docMk/>
          <pc:sldMk cId="266728699" sldId="412"/>
        </pc:sldMkLst>
        <pc:spChg chg="mod">
          <ac:chgData name="Xie, Shaocheng" userId="b92f5369-f3db-447b-9b48-c8ca994cf226" providerId="ADAL" clId="{372DB7EC-7E31-924E-A729-C7DD5350D626}" dt="2022-07-20T15:48:57.507" v="947" actId="20577"/>
          <ac:spMkLst>
            <pc:docMk/>
            <pc:sldMk cId="266728699" sldId="412"/>
            <ac:spMk id="9" creationId="{E43C4A7B-A02A-7743-A689-2B31EB422478}"/>
          </ac:spMkLst>
        </pc:spChg>
      </pc:sldChg>
      <pc:sldChg chg="addSp delSp modSp mod modAnim modNotesTx">
        <pc:chgData name="Xie, Shaocheng" userId="b92f5369-f3db-447b-9b48-c8ca994cf226" providerId="ADAL" clId="{372DB7EC-7E31-924E-A729-C7DD5350D626}" dt="2022-07-20T17:00:30.104" v="2838"/>
        <pc:sldMkLst>
          <pc:docMk/>
          <pc:sldMk cId="1057332250" sldId="418"/>
        </pc:sldMkLst>
        <pc:spChg chg="add mod topLvl">
          <ac:chgData name="Xie, Shaocheng" userId="b92f5369-f3db-447b-9b48-c8ca994cf226" providerId="ADAL" clId="{372DB7EC-7E31-924E-A729-C7DD5350D626}" dt="2022-07-20T17:00:28.774" v="2837" actId="164"/>
          <ac:spMkLst>
            <pc:docMk/>
            <pc:sldMk cId="1057332250" sldId="418"/>
            <ac:spMk id="4" creationId="{6EAE161E-A570-F5EC-AD4F-5BE67DAD0A83}"/>
          </ac:spMkLst>
        </pc:spChg>
        <pc:spChg chg="del">
          <ac:chgData name="Xie, Shaocheng" userId="b92f5369-f3db-447b-9b48-c8ca994cf226" providerId="ADAL" clId="{372DB7EC-7E31-924E-A729-C7DD5350D626}" dt="2022-07-20T15:59:04.289" v="1270" actId="478"/>
          <ac:spMkLst>
            <pc:docMk/>
            <pc:sldMk cId="1057332250" sldId="418"/>
            <ac:spMk id="5" creationId="{188F370E-0B1A-2904-BAFF-F8B8F28058C5}"/>
          </ac:spMkLst>
        </pc:spChg>
        <pc:spChg chg="mod">
          <ac:chgData name="Xie, Shaocheng" userId="b92f5369-f3db-447b-9b48-c8ca994cf226" providerId="ADAL" clId="{372DB7EC-7E31-924E-A729-C7DD5350D626}" dt="2022-07-20T17:00:05.445" v="2835" actId="165"/>
          <ac:spMkLst>
            <pc:docMk/>
            <pc:sldMk cId="1057332250" sldId="418"/>
            <ac:spMk id="7" creationId="{23F52984-1CAC-3D4C-35BB-A5C09002B6E9}"/>
          </ac:spMkLst>
        </pc:spChg>
        <pc:spChg chg="add mod topLvl">
          <ac:chgData name="Xie, Shaocheng" userId="b92f5369-f3db-447b-9b48-c8ca994cf226" providerId="ADAL" clId="{372DB7EC-7E31-924E-A729-C7DD5350D626}" dt="2022-07-20T17:00:28.774" v="2837" actId="164"/>
          <ac:spMkLst>
            <pc:docMk/>
            <pc:sldMk cId="1057332250" sldId="418"/>
            <ac:spMk id="8" creationId="{FB6C20DC-48D2-A074-06F7-59E7A8509567}"/>
          </ac:spMkLst>
        </pc:spChg>
        <pc:spChg chg="add mod">
          <ac:chgData name="Xie, Shaocheng" userId="b92f5369-f3db-447b-9b48-c8ca994cf226" providerId="ADAL" clId="{372DB7EC-7E31-924E-A729-C7DD5350D626}" dt="2022-07-20T17:00:05.445" v="2835" actId="165"/>
          <ac:spMkLst>
            <pc:docMk/>
            <pc:sldMk cId="1057332250" sldId="418"/>
            <ac:spMk id="9" creationId="{1037DDBB-F974-48AB-5585-5C72C30283FE}"/>
          </ac:spMkLst>
        </pc:spChg>
        <pc:spChg chg="mod">
          <ac:chgData name="Xie, Shaocheng" userId="b92f5369-f3db-447b-9b48-c8ca994cf226" providerId="ADAL" clId="{372DB7EC-7E31-924E-A729-C7DD5350D626}" dt="2022-07-20T17:00:05.445" v="2835" actId="165"/>
          <ac:spMkLst>
            <pc:docMk/>
            <pc:sldMk cId="1057332250" sldId="418"/>
            <ac:spMk id="12" creationId="{C72AE6B8-9674-EFA3-F840-6DBF45F7FDE1}"/>
          </ac:spMkLst>
        </pc:spChg>
        <pc:spChg chg="mod">
          <ac:chgData name="Xie, Shaocheng" userId="b92f5369-f3db-447b-9b48-c8ca994cf226" providerId="ADAL" clId="{372DB7EC-7E31-924E-A729-C7DD5350D626}" dt="2022-07-20T17:00:05.445" v="2835" actId="165"/>
          <ac:spMkLst>
            <pc:docMk/>
            <pc:sldMk cId="1057332250" sldId="418"/>
            <ac:spMk id="13" creationId="{3820E326-452C-5521-4AD5-E61D0EEDA9D5}"/>
          </ac:spMkLst>
        </pc:spChg>
        <pc:spChg chg="add mod topLvl">
          <ac:chgData name="Xie, Shaocheng" userId="b92f5369-f3db-447b-9b48-c8ca994cf226" providerId="ADAL" clId="{372DB7EC-7E31-924E-A729-C7DD5350D626}" dt="2022-07-20T17:00:28.774" v="2837" actId="164"/>
          <ac:spMkLst>
            <pc:docMk/>
            <pc:sldMk cId="1057332250" sldId="418"/>
            <ac:spMk id="16" creationId="{65DF2254-B914-0949-4460-8BF74F28432A}"/>
          </ac:spMkLst>
        </pc:spChg>
        <pc:spChg chg="add mod topLvl">
          <ac:chgData name="Xie, Shaocheng" userId="b92f5369-f3db-447b-9b48-c8ca994cf226" providerId="ADAL" clId="{372DB7EC-7E31-924E-A729-C7DD5350D626}" dt="2022-07-20T17:00:05.445" v="2835" actId="165"/>
          <ac:spMkLst>
            <pc:docMk/>
            <pc:sldMk cId="1057332250" sldId="418"/>
            <ac:spMk id="18" creationId="{27BEF70A-DE08-3859-1211-DBC7E0352B15}"/>
          </ac:spMkLst>
        </pc:spChg>
        <pc:spChg chg="add mod topLvl">
          <ac:chgData name="Xie, Shaocheng" userId="b92f5369-f3db-447b-9b48-c8ca994cf226" providerId="ADAL" clId="{372DB7EC-7E31-924E-A729-C7DD5350D626}" dt="2022-07-20T17:00:05.445" v="2835" actId="165"/>
          <ac:spMkLst>
            <pc:docMk/>
            <pc:sldMk cId="1057332250" sldId="418"/>
            <ac:spMk id="19" creationId="{B4741A61-7A5B-7B11-7A05-08296036012E}"/>
          </ac:spMkLst>
        </pc:spChg>
        <pc:spChg chg="add mod topLvl">
          <ac:chgData name="Xie, Shaocheng" userId="b92f5369-f3db-447b-9b48-c8ca994cf226" providerId="ADAL" clId="{372DB7EC-7E31-924E-A729-C7DD5350D626}" dt="2022-07-20T17:00:05.445" v="2835" actId="165"/>
          <ac:spMkLst>
            <pc:docMk/>
            <pc:sldMk cId="1057332250" sldId="418"/>
            <ac:spMk id="20" creationId="{460BE09A-F719-5326-3AB1-C3E8D77BAE30}"/>
          </ac:spMkLst>
        </pc:spChg>
        <pc:spChg chg="add mod topLvl">
          <ac:chgData name="Xie, Shaocheng" userId="b92f5369-f3db-447b-9b48-c8ca994cf226" providerId="ADAL" clId="{372DB7EC-7E31-924E-A729-C7DD5350D626}" dt="2022-07-20T17:00:05.445" v="2835" actId="165"/>
          <ac:spMkLst>
            <pc:docMk/>
            <pc:sldMk cId="1057332250" sldId="418"/>
            <ac:spMk id="21" creationId="{99FF0CC7-6AD8-05D5-C78E-5472DCF72570}"/>
          </ac:spMkLst>
        </pc:spChg>
        <pc:spChg chg="mod">
          <ac:chgData name="Xie, Shaocheng" userId="b92f5369-f3db-447b-9b48-c8ca994cf226" providerId="ADAL" clId="{372DB7EC-7E31-924E-A729-C7DD5350D626}" dt="2022-07-20T17:00:05.445" v="2835" actId="165"/>
          <ac:spMkLst>
            <pc:docMk/>
            <pc:sldMk cId="1057332250" sldId="418"/>
            <ac:spMk id="39" creationId="{BAAE6F67-1B1B-CB4E-BEA5-F17B9B431ED9}"/>
          </ac:spMkLst>
        </pc:spChg>
        <pc:grpChg chg="mod topLvl">
          <ac:chgData name="Xie, Shaocheng" userId="b92f5369-f3db-447b-9b48-c8ca994cf226" providerId="ADAL" clId="{372DB7EC-7E31-924E-A729-C7DD5350D626}" dt="2022-07-20T17:00:05.445" v="2835" actId="165"/>
          <ac:grpSpMkLst>
            <pc:docMk/>
            <pc:sldMk cId="1057332250" sldId="418"/>
            <ac:grpSpMk id="14" creationId="{DAA84FA9-D5AD-518C-F9C5-9140F727A3D6}"/>
          </ac:grpSpMkLst>
        </pc:grpChg>
        <pc:grpChg chg="add mod topLvl">
          <ac:chgData name="Xie, Shaocheng" userId="b92f5369-f3db-447b-9b48-c8ca994cf226" providerId="ADAL" clId="{372DB7EC-7E31-924E-A729-C7DD5350D626}" dt="2022-07-20T17:00:05.445" v="2835" actId="165"/>
          <ac:grpSpMkLst>
            <pc:docMk/>
            <pc:sldMk cId="1057332250" sldId="418"/>
            <ac:grpSpMk id="17" creationId="{9397E513-1D1C-AE7B-45DC-62C9535FC695}"/>
          </ac:grpSpMkLst>
        </pc:grpChg>
        <pc:grpChg chg="add del mod">
          <ac:chgData name="Xie, Shaocheng" userId="b92f5369-f3db-447b-9b48-c8ca994cf226" providerId="ADAL" clId="{372DB7EC-7E31-924E-A729-C7DD5350D626}" dt="2022-07-20T17:00:05.445" v="2835" actId="165"/>
          <ac:grpSpMkLst>
            <pc:docMk/>
            <pc:sldMk cId="1057332250" sldId="418"/>
            <ac:grpSpMk id="22" creationId="{91131BF4-991F-593D-86C9-086F9D198D92}"/>
          </ac:grpSpMkLst>
        </pc:grpChg>
        <pc:grpChg chg="add mod">
          <ac:chgData name="Xie, Shaocheng" userId="b92f5369-f3db-447b-9b48-c8ca994cf226" providerId="ADAL" clId="{372DB7EC-7E31-924E-A729-C7DD5350D626}" dt="2022-07-20T17:00:28.774" v="2837" actId="164"/>
          <ac:grpSpMkLst>
            <pc:docMk/>
            <pc:sldMk cId="1057332250" sldId="418"/>
            <ac:grpSpMk id="23" creationId="{277329A4-A568-ACB5-53DC-C455AB3EEDE5}"/>
          </ac:grpSpMkLst>
        </pc:grpChg>
        <pc:picChg chg="mod">
          <ac:chgData name="Xie, Shaocheng" userId="b92f5369-f3db-447b-9b48-c8ca994cf226" providerId="ADAL" clId="{372DB7EC-7E31-924E-A729-C7DD5350D626}" dt="2022-07-20T17:00:05.445" v="2835" actId="165"/>
          <ac:picMkLst>
            <pc:docMk/>
            <pc:sldMk cId="1057332250" sldId="418"/>
            <ac:picMk id="10" creationId="{C94D5203-51B6-3011-B1AF-A49191B99384}"/>
          </ac:picMkLst>
        </pc:picChg>
        <pc:picChg chg="mod">
          <ac:chgData name="Xie, Shaocheng" userId="b92f5369-f3db-447b-9b48-c8ca994cf226" providerId="ADAL" clId="{372DB7EC-7E31-924E-A729-C7DD5350D626}" dt="2022-07-20T17:00:05.445" v="2835" actId="165"/>
          <ac:picMkLst>
            <pc:docMk/>
            <pc:sldMk cId="1057332250" sldId="418"/>
            <ac:picMk id="11" creationId="{EB2589E9-880D-78BC-ADCC-9735F2BB99DC}"/>
          </ac:picMkLst>
        </pc:picChg>
        <pc:picChg chg="mod topLvl">
          <ac:chgData name="Xie, Shaocheng" userId="b92f5369-f3db-447b-9b48-c8ca994cf226" providerId="ADAL" clId="{372DB7EC-7E31-924E-A729-C7DD5350D626}" dt="2022-07-20T17:00:05.445" v="2835" actId="165"/>
          <ac:picMkLst>
            <pc:docMk/>
            <pc:sldMk cId="1057332250" sldId="418"/>
            <ac:picMk id="15" creationId="{D6F9DA2E-1367-22A4-145F-DEACD9080107}"/>
          </ac:picMkLst>
        </pc:picChg>
      </pc:sldChg>
      <pc:sldChg chg="addSp delSp modSp mod modAnim">
        <pc:chgData name="Xie, Shaocheng" userId="b92f5369-f3db-447b-9b48-c8ca994cf226" providerId="ADAL" clId="{372DB7EC-7E31-924E-A729-C7DD5350D626}" dt="2022-07-20T17:01:08.251" v="2842"/>
        <pc:sldMkLst>
          <pc:docMk/>
          <pc:sldMk cId="352751014" sldId="419"/>
        </pc:sldMkLst>
        <pc:spChg chg="mod">
          <ac:chgData name="Xie, Shaocheng" userId="b92f5369-f3db-447b-9b48-c8ca994cf226" providerId="ADAL" clId="{372DB7EC-7E31-924E-A729-C7DD5350D626}" dt="2022-07-20T17:00:37.891" v="2839" actId="165"/>
          <ac:spMkLst>
            <pc:docMk/>
            <pc:sldMk cId="352751014" sldId="419"/>
            <ac:spMk id="4" creationId="{323772CE-014C-84C0-75AF-D60C463C8C4A}"/>
          </ac:spMkLst>
        </pc:spChg>
        <pc:spChg chg="mod">
          <ac:chgData name="Xie, Shaocheng" userId="b92f5369-f3db-447b-9b48-c8ca994cf226" providerId="ADAL" clId="{372DB7EC-7E31-924E-A729-C7DD5350D626}" dt="2022-07-20T17:00:37.891" v="2839" actId="165"/>
          <ac:spMkLst>
            <pc:docMk/>
            <pc:sldMk cId="352751014" sldId="419"/>
            <ac:spMk id="6" creationId="{5253EB4B-70C9-BC82-A2AD-1E2B2D78CCCC}"/>
          </ac:spMkLst>
        </pc:spChg>
        <pc:spChg chg="add mod topLvl">
          <ac:chgData name="Xie, Shaocheng" userId="b92f5369-f3db-447b-9b48-c8ca994cf226" providerId="ADAL" clId="{372DB7EC-7E31-924E-A729-C7DD5350D626}" dt="2022-07-20T17:00:37.891" v="2839" actId="165"/>
          <ac:spMkLst>
            <pc:docMk/>
            <pc:sldMk cId="352751014" sldId="419"/>
            <ac:spMk id="7" creationId="{1448FA7D-4087-2871-B010-6D45340585CC}"/>
          </ac:spMkLst>
        </pc:spChg>
        <pc:spChg chg="mod">
          <ac:chgData name="Xie, Shaocheng" userId="b92f5369-f3db-447b-9b48-c8ca994cf226" providerId="ADAL" clId="{372DB7EC-7E31-924E-A729-C7DD5350D626}" dt="2022-07-20T17:00:37.891" v="2839" actId="165"/>
          <ac:spMkLst>
            <pc:docMk/>
            <pc:sldMk cId="352751014" sldId="419"/>
            <ac:spMk id="11" creationId="{97A2A9C9-D14E-3518-C80A-3F94958AF3D2}"/>
          </ac:spMkLst>
        </pc:spChg>
        <pc:spChg chg="mod">
          <ac:chgData name="Xie, Shaocheng" userId="b92f5369-f3db-447b-9b48-c8ca994cf226" providerId="ADAL" clId="{372DB7EC-7E31-924E-A729-C7DD5350D626}" dt="2022-07-20T17:00:37.891" v="2839" actId="165"/>
          <ac:spMkLst>
            <pc:docMk/>
            <pc:sldMk cId="352751014" sldId="419"/>
            <ac:spMk id="12" creationId="{6DBD7BD4-FE52-B033-02E4-5F0970D7DD06}"/>
          </ac:spMkLst>
        </pc:spChg>
        <pc:spChg chg="add mod topLvl">
          <ac:chgData name="Xie, Shaocheng" userId="b92f5369-f3db-447b-9b48-c8ca994cf226" providerId="ADAL" clId="{372DB7EC-7E31-924E-A729-C7DD5350D626}" dt="2022-07-20T17:00:37.891" v="2839" actId="165"/>
          <ac:spMkLst>
            <pc:docMk/>
            <pc:sldMk cId="352751014" sldId="419"/>
            <ac:spMk id="14" creationId="{466A275F-48B3-4895-D97C-34C60792EE34}"/>
          </ac:spMkLst>
        </pc:spChg>
        <pc:spChg chg="mod">
          <ac:chgData name="Xie, Shaocheng" userId="b92f5369-f3db-447b-9b48-c8ca994cf226" providerId="ADAL" clId="{372DB7EC-7E31-924E-A729-C7DD5350D626}" dt="2022-07-20T17:00:37.891" v="2839" actId="165"/>
          <ac:spMkLst>
            <pc:docMk/>
            <pc:sldMk cId="352751014" sldId="419"/>
            <ac:spMk id="15" creationId="{746F9363-E558-6F4C-93B3-EA915A4356BE}"/>
          </ac:spMkLst>
        </pc:spChg>
        <pc:spChg chg="add mod topLvl">
          <ac:chgData name="Xie, Shaocheng" userId="b92f5369-f3db-447b-9b48-c8ca994cf226" providerId="ADAL" clId="{372DB7EC-7E31-924E-A729-C7DD5350D626}" dt="2022-07-20T17:00:37.891" v="2839" actId="165"/>
          <ac:spMkLst>
            <pc:docMk/>
            <pc:sldMk cId="352751014" sldId="419"/>
            <ac:spMk id="16" creationId="{496C1F7B-6AB3-1FA8-E39E-19DA971291E3}"/>
          </ac:spMkLst>
        </pc:spChg>
        <pc:spChg chg="add mod topLvl">
          <ac:chgData name="Xie, Shaocheng" userId="b92f5369-f3db-447b-9b48-c8ca994cf226" providerId="ADAL" clId="{372DB7EC-7E31-924E-A729-C7DD5350D626}" dt="2022-07-20T17:00:37.891" v="2839" actId="165"/>
          <ac:spMkLst>
            <pc:docMk/>
            <pc:sldMk cId="352751014" sldId="419"/>
            <ac:spMk id="17" creationId="{85A9443C-4E5C-2E2B-8392-CC15C2D48289}"/>
          </ac:spMkLst>
        </pc:spChg>
        <pc:spChg chg="add mod">
          <ac:chgData name="Xie, Shaocheng" userId="b92f5369-f3db-447b-9b48-c8ca994cf226" providerId="ADAL" clId="{372DB7EC-7E31-924E-A729-C7DD5350D626}" dt="2022-07-20T17:00:37.891" v="2839" actId="165"/>
          <ac:spMkLst>
            <pc:docMk/>
            <pc:sldMk cId="352751014" sldId="419"/>
            <ac:spMk id="18" creationId="{410016CF-64B8-FDFD-8CAC-41AC0825579C}"/>
          </ac:spMkLst>
        </pc:spChg>
        <pc:spChg chg="add mod topLvl">
          <ac:chgData name="Xie, Shaocheng" userId="b92f5369-f3db-447b-9b48-c8ca994cf226" providerId="ADAL" clId="{372DB7EC-7E31-924E-A729-C7DD5350D626}" dt="2022-07-20T17:00:37.891" v="2839" actId="165"/>
          <ac:spMkLst>
            <pc:docMk/>
            <pc:sldMk cId="352751014" sldId="419"/>
            <ac:spMk id="19" creationId="{1F8ECD87-6F19-130B-AA74-4FF145618F08}"/>
          </ac:spMkLst>
        </pc:spChg>
        <pc:spChg chg="add mod">
          <ac:chgData name="Xie, Shaocheng" userId="b92f5369-f3db-447b-9b48-c8ca994cf226" providerId="ADAL" clId="{372DB7EC-7E31-924E-A729-C7DD5350D626}" dt="2022-07-20T17:00:37.891" v="2839" actId="165"/>
          <ac:spMkLst>
            <pc:docMk/>
            <pc:sldMk cId="352751014" sldId="419"/>
            <ac:spMk id="20" creationId="{89B3E5CA-AEB6-6D5C-EDEF-B5A9643EBC21}"/>
          </ac:spMkLst>
        </pc:spChg>
        <pc:spChg chg="add mod">
          <ac:chgData name="Xie, Shaocheng" userId="b92f5369-f3db-447b-9b48-c8ca994cf226" providerId="ADAL" clId="{372DB7EC-7E31-924E-A729-C7DD5350D626}" dt="2022-07-20T17:00:37.891" v="2839" actId="165"/>
          <ac:spMkLst>
            <pc:docMk/>
            <pc:sldMk cId="352751014" sldId="419"/>
            <ac:spMk id="21" creationId="{949993B6-48E0-CAB4-F490-5E0899189E3B}"/>
          </ac:spMkLst>
        </pc:spChg>
        <pc:grpChg chg="mod">
          <ac:chgData name="Xie, Shaocheng" userId="b92f5369-f3db-447b-9b48-c8ca994cf226" providerId="ADAL" clId="{372DB7EC-7E31-924E-A729-C7DD5350D626}" dt="2022-07-20T17:00:37.891" v="2839" actId="165"/>
          <ac:grpSpMkLst>
            <pc:docMk/>
            <pc:sldMk cId="352751014" sldId="419"/>
            <ac:grpSpMk id="9" creationId="{53FD7BD1-315D-397B-AA0F-1EE76F326663}"/>
          </ac:grpSpMkLst>
        </pc:grpChg>
        <pc:grpChg chg="mod topLvl">
          <ac:chgData name="Xie, Shaocheng" userId="b92f5369-f3db-447b-9b48-c8ca994cf226" providerId="ADAL" clId="{372DB7EC-7E31-924E-A729-C7DD5350D626}" dt="2022-07-20T17:00:37.891" v="2839" actId="165"/>
          <ac:grpSpMkLst>
            <pc:docMk/>
            <pc:sldMk cId="352751014" sldId="419"/>
            <ac:grpSpMk id="13" creationId="{45084905-BB9F-BBB3-42D6-35D46D429805}"/>
          </ac:grpSpMkLst>
        </pc:grpChg>
        <pc:grpChg chg="add mod topLvl">
          <ac:chgData name="Xie, Shaocheng" userId="b92f5369-f3db-447b-9b48-c8ca994cf226" providerId="ADAL" clId="{372DB7EC-7E31-924E-A729-C7DD5350D626}" dt="2022-07-20T17:00:37.891" v="2839" actId="165"/>
          <ac:grpSpMkLst>
            <pc:docMk/>
            <pc:sldMk cId="352751014" sldId="419"/>
            <ac:grpSpMk id="22" creationId="{EFD906C6-EF1B-2186-D6D0-A3D9C06CB484}"/>
          </ac:grpSpMkLst>
        </pc:grpChg>
        <pc:grpChg chg="add mod topLvl">
          <ac:chgData name="Xie, Shaocheng" userId="b92f5369-f3db-447b-9b48-c8ca994cf226" providerId="ADAL" clId="{372DB7EC-7E31-924E-A729-C7DD5350D626}" dt="2022-07-20T17:00:37.891" v="2839" actId="165"/>
          <ac:grpSpMkLst>
            <pc:docMk/>
            <pc:sldMk cId="352751014" sldId="419"/>
            <ac:grpSpMk id="23" creationId="{09975406-6B8C-B128-B325-86836C1D151E}"/>
          </ac:grpSpMkLst>
        </pc:grpChg>
        <pc:grpChg chg="add del mod">
          <ac:chgData name="Xie, Shaocheng" userId="b92f5369-f3db-447b-9b48-c8ca994cf226" providerId="ADAL" clId="{372DB7EC-7E31-924E-A729-C7DD5350D626}" dt="2022-07-20T17:00:37.891" v="2839" actId="165"/>
          <ac:grpSpMkLst>
            <pc:docMk/>
            <pc:sldMk cId="352751014" sldId="419"/>
            <ac:grpSpMk id="24" creationId="{3DCF4B82-8024-2563-B45A-F0F2BE88B173}"/>
          </ac:grpSpMkLst>
        </pc:grpChg>
        <pc:picChg chg="mod topLvl">
          <ac:chgData name="Xie, Shaocheng" userId="b92f5369-f3db-447b-9b48-c8ca994cf226" providerId="ADAL" clId="{372DB7EC-7E31-924E-A729-C7DD5350D626}" dt="2022-07-20T17:00:37.891" v="2839" actId="165"/>
          <ac:picMkLst>
            <pc:docMk/>
            <pc:sldMk cId="352751014" sldId="419"/>
            <ac:picMk id="5" creationId="{9A3BE6FC-FB6E-08EA-6FD4-678689E2A7CD}"/>
          </ac:picMkLst>
        </pc:picChg>
        <pc:picChg chg="mod">
          <ac:chgData name="Xie, Shaocheng" userId="b92f5369-f3db-447b-9b48-c8ca994cf226" providerId="ADAL" clId="{372DB7EC-7E31-924E-A729-C7DD5350D626}" dt="2022-07-20T17:00:37.891" v="2839" actId="165"/>
          <ac:picMkLst>
            <pc:docMk/>
            <pc:sldMk cId="352751014" sldId="419"/>
            <ac:picMk id="8" creationId="{4B3E0894-3818-1232-3163-2E631E4BEDED}"/>
          </ac:picMkLst>
        </pc:picChg>
        <pc:picChg chg="mod">
          <ac:chgData name="Xie, Shaocheng" userId="b92f5369-f3db-447b-9b48-c8ca994cf226" providerId="ADAL" clId="{372DB7EC-7E31-924E-A729-C7DD5350D626}" dt="2022-07-20T17:00:37.891" v="2839" actId="165"/>
          <ac:picMkLst>
            <pc:docMk/>
            <pc:sldMk cId="352751014" sldId="419"/>
            <ac:picMk id="10" creationId="{A45C648C-D1B9-F432-4C90-0374BD055576}"/>
          </ac:picMkLst>
        </pc:picChg>
      </pc:sldChg>
      <pc:sldChg chg="modSp mod">
        <pc:chgData name="Xie, Shaocheng" userId="b92f5369-f3db-447b-9b48-c8ca994cf226" providerId="ADAL" clId="{372DB7EC-7E31-924E-A729-C7DD5350D626}" dt="2022-07-20T15:17:16.822" v="473" actId="1076"/>
        <pc:sldMkLst>
          <pc:docMk/>
          <pc:sldMk cId="3539608123" sldId="703"/>
        </pc:sldMkLst>
        <pc:spChg chg="mod">
          <ac:chgData name="Xie, Shaocheng" userId="b92f5369-f3db-447b-9b48-c8ca994cf226" providerId="ADAL" clId="{372DB7EC-7E31-924E-A729-C7DD5350D626}" dt="2022-07-20T15:17:16.822" v="473" actId="1076"/>
          <ac:spMkLst>
            <pc:docMk/>
            <pc:sldMk cId="3539608123" sldId="703"/>
            <ac:spMk id="3" creationId="{986E8F98-6B46-674E-F88F-29CDED39FDEA}"/>
          </ac:spMkLst>
        </pc:spChg>
      </pc:sldChg>
      <pc:sldChg chg="add del">
        <pc:chgData name="Xie, Shaocheng" userId="b92f5369-f3db-447b-9b48-c8ca994cf226" providerId="ADAL" clId="{372DB7EC-7E31-924E-A729-C7DD5350D626}" dt="2022-07-20T15:19:47.855" v="474" actId="2696"/>
        <pc:sldMkLst>
          <pc:docMk/>
          <pc:sldMk cId="936337726" sldId="778"/>
        </pc:sldMkLst>
      </pc:sldChg>
      <pc:sldChg chg="add">
        <pc:chgData name="Xie, Shaocheng" userId="b92f5369-f3db-447b-9b48-c8ca994cf226" providerId="ADAL" clId="{372DB7EC-7E31-924E-A729-C7DD5350D626}" dt="2022-07-20T15:19:55.059" v="475"/>
        <pc:sldMkLst>
          <pc:docMk/>
          <pc:sldMk cId="1203255853" sldId="778"/>
        </pc:sldMkLst>
      </pc:sldChg>
      <pc:sldChg chg="modSp del mod">
        <pc:chgData name="Xie, Shaocheng" userId="b92f5369-f3db-447b-9b48-c8ca994cf226" providerId="ADAL" clId="{372DB7EC-7E31-924E-A729-C7DD5350D626}" dt="2022-07-20T05:42:51.640" v="44" actId="2696"/>
        <pc:sldMkLst>
          <pc:docMk/>
          <pc:sldMk cId="1294495349" sldId="778"/>
        </pc:sldMkLst>
        <pc:spChg chg="mod">
          <ac:chgData name="Xie, Shaocheng" userId="b92f5369-f3db-447b-9b48-c8ca994cf226" providerId="ADAL" clId="{372DB7EC-7E31-924E-A729-C7DD5350D626}" dt="2022-07-20T05:42:00.860" v="43" actId="20577"/>
          <ac:spMkLst>
            <pc:docMk/>
            <pc:sldMk cId="1294495349" sldId="778"/>
            <ac:spMk id="18" creationId="{4784BAF8-2F79-D280-3994-99CBE01E78A9}"/>
          </ac:spMkLst>
        </pc:spChg>
        <pc:spChg chg="mod">
          <ac:chgData name="Xie, Shaocheng" userId="b92f5369-f3db-447b-9b48-c8ca994cf226" providerId="ADAL" clId="{372DB7EC-7E31-924E-A729-C7DD5350D626}" dt="2022-07-20T05:40:28.616" v="26" actId="1076"/>
          <ac:spMkLst>
            <pc:docMk/>
            <pc:sldMk cId="1294495349" sldId="778"/>
            <ac:spMk id="32" creationId="{D5873888-6FED-C274-3EBD-DAE31AE902CD}"/>
          </ac:spMkLst>
        </pc:spChg>
        <pc:spChg chg="mod">
          <ac:chgData name="Xie, Shaocheng" userId="b92f5369-f3db-447b-9b48-c8ca994cf226" providerId="ADAL" clId="{372DB7EC-7E31-924E-A729-C7DD5350D626}" dt="2022-07-20T05:41:25.581" v="36" actId="20577"/>
          <ac:spMkLst>
            <pc:docMk/>
            <pc:sldMk cId="1294495349" sldId="778"/>
            <ac:spMk id="34" creationId="{D760F11C-A918-A942-BB51-E80BE42B44FC}"/>
          </ac:spMkLst>
        </pc:spChg>
      </pc:sldChg>
      <pc:sldChg chg="addSp delSp modSp mod modAnim">
        <pc:chgData name="Xie, Shaocheng" userId="b92f5369-f3db-447b-9b48-c8ca994cf226" providerId="ADAL" clId="{372DB7EC-7E31-924E-A729-C7DD5350D626}" dt="2022-07-20T16:53:03.088" v="2793"/>
        <pc:sldMkLst>
          <pc:docMk/>
          <pc:sldMk cId="4189555536" sldId="784"/>
        </pc:sldMkLst>
        <pc:spChg chg="add mod">
          <ac:chgData name="Xie, Shaocheng" userId="b92f5369-f3db-447b-9b48-c8ca994cf226" providerId="ADAL" clId="{372DB7EC-7E31-924E-A729-C7DD5350D626}" dt="2022-07-20T16:51:45.032" v="2785" actId="1076"/>
          <ac:spMkLst>
            <pc:docMk/>
            <pc:sldMk cId="4189555536" sldId="784"/>
            <ac:spMk id="2" creationId="{20D480F9-9180-1D1A-F070-B9AD06895864}"/>
          </ac:spMkLst>
        </pc:spChg>
        <pc:spChg chg="add mod">
          <ac:chgData name="Xie, Shaocheng" userId="b92f5369-f3db-447b-9b48-c8ca994cf226" providerId="ADAL" clId="{372DB7EC-7E31-924E-A729-C7DD5350D626}" dt="2022-07-20T16:51:32.422" v="2782" actId="1076"/>
          <ac:spMkLst>
            <pc:docMk/>
            <pc:sldMk cId="4189555536" sldId="784"/>
            <ac:spMk id="3" creationId="{6B6C0938-A16C-49AB-6BEF-3797C551BD4B}"/>
          </ac:spMkLst>
        </pc:spChg>
        <pc:spChg chg="mod">
          <ac:chgData name="Xie, Shaocheng" userId="b92f5369-f3db-447b-9b48-c8ca994cf226" providerId="ADAL" clId="{372DB7EC-7E31-924E-A729-C7DD5350D626}" dt="2022-07-20T06:05:03.270" v="349" actId="1076"/>
          <ac:spMkLst>
            <pc:docMk/>
            <pc:sldMk cId="4189555536" sldId="784"/>
            <ac:spMk id="7" creationId="{9FB2D0F4-98F7-FD47-8BDB-C0E9F9531B4E}"/>
          </ac:spMkLst>
        </pc:spChg>
        <pc:spChg chg="mod">
          <ac:chgData name="Xie, Shaocheng" userId="b92f5369-f3db-447b-9b48-c8ca994cf226" providerId="ADAL" clId="{372DB7EC-7E31-924E-A729-C7DD5350D626}" dt="2022-07-20T16:50:10.062" v="2764" actId="1076"/>
          <ac:spMkLst>
            <pc:docMk/>
            <pc:sldMk cId="4189555536" sldId="784"/>
            <ac:spMk id="9" creationId="{2E03180B-576F-24E1-EF79-78CEA5551330}"/>
          </ac:spMkLst>
        </pc:spChg>
        <pc:spChg chg="mod topLvl">
          <ac:chgData name="Xie, Shaocheng" userId="b92f5369-f3db-447b-9b48-c8ca994cf226" providerId="ADAL" clId="{372DB7EC-7E31-924E-A729-C7DD5350D626}" dt="2022-07-20T16:51:58.058" v="2786" actId="165"/>
          <ac:spMkLst>
            <pc:docMk/>
            <pc:sldMk cId="4189555536" sldId="784"/>
            <ac:spMk id="20" creationId="{6FEB0283-BD6E-594E-A9C1-00C87FF6710F}"/>
          </ac:spMkLst>
        </pc:spChg>
        <pc:spChg chg="mod topLvl">
          <ac:chgData name="Xie, Shaocheng" userId="b92f5369-f3db-447b-9b48-c8ca994cf226" providerId="ADAL" clId="{372DB7EC-7E31-924E-A729-C7DD5350D626}" dt="2022-07-20T16:51:58.058" v="2786" actId="165"/>
          <ac:spMkLst>
            <pc:docMk/>
            <pc:sldMk cId="4189555536" sldId="784"/>
            <ac:spMk id="26" creationId="{FCD872BC-1F5F-0646-B803-AE2E2B356D39}"/>
          </ac:spMkLst>
        </pc:spChg>
        <pc:spChg chg="mod topLvl">
          <ac:chgData name="Xie, Shaocheng" userId="b92f5369-f3db-447b-9b48-c8ca994cf226" providerId="ADAL" clId="{372DB7EC-7E31-924E-A729-C7DD5350D626}" dt="2022-07-20T16:51:58.058" v="2786" actId="165"/>
          <ac:spMkLst>
            <pc:docMk/>
            <pc:sldMk cId="4189555536" sldId="784"/>
            <ac:spMk id="32" creationId="{98C0487A-1E08-1943-9EB9-EEE364F98418}"/>
          </ac:spMkLst>
        </pc:spChg>
        <pc:spChg chg="mod">
          <ac:chgData name="Xie, Shaocheng" userId="b92f5369-f3db-447b-9b48-c8ca994cf226" providerId="ADAL" clId="{372DB7EC-7E31-924E-A729-C7DD5350D626}" dt="2022-07-20T16:51:38.643" v="2784" actId="1076"/>
          <ac:spMkLst>
            <pc:docMk/>
            <pc:sldMk cId="4189555536" sldId="784"/>
            <ac:spMk id="47" creationId="{C0AA487C-2837-9F46-A208-104E47CEE757}"/>
          </ac:spMkLst>
        </pc:spChg>
        <pc:grpChg chg="del mod">
          <ac:chgData name="Xie, Shaocheng" userId="b92f5369-f3db-447b-9b48-c8ca994cf226" providerId="ADAL" clId="{372DB7EC-7E31-924E-A729-C7DD5350D626}" dt="2022-07-20T16:51:58.058" v="2786" actId="165"/>
          <ac:grpSpMkLst>
            <pc:docMk/>
            <pc:sldMk cId="4189555536" sldId="784"/>
            <ac:grpSpMk id="4" creationId="{4B9E8F6D-BFCC-67E7-A327-576FC5836720}"/>
          </ac:grpSpMkLst>
        </pc:grpChg>
        <pc:picChg chg="mod topLvl">
          <ac:chgData name="Xie, Shaocheng" userId="b92f5369-f3db-447b-9b48-c8ca994cf226" providerId="ADAL" clId="{372DB7EC-7E31-924E-A729-C7DD5350D626}" dt="2022-07-20T16:51:58.058" v="2786" actId="165"/>
          <ac:picMkLst>
            <pc:docMk/>
            <pc:sldMk cId="4189555536" sldId="784"/>
            <ac:picMk id="12" creationId="{8C32D209-13B8-489F-9FEF-5124F2FA080E}"/>
          </ac:picMkLst>
        </pc:picChg>
        <pc:picChg chg="mod">
          <ac:chgData name="Xie, Shaocheng" userId="b92f5369-f3db-447b-9b48-c8ca994cf226" providerId="ADAL" clId="{372DB7EC-7E31-924E-A729-C7DD5350D626}" dt="2022-07-20T06:04:45.436" v="322" actId="1076"/>
          <ac:picMkLst>
            <pc:docMk/>
            <pc:sldMk cId="4189555536" sldId="784"/>
            <ac:picMk id="13" creationId="{EE021565-0F51-4950-B875-09ADE4D78CBF}"/>
          </ac:picMkLst>
        </pc:picChg>
        <pc:cxnChg chg="mod">
          <ac:chgData name="Xie, Shaocheng" userId="b92f5369-f3db-447b-9b48-c8ca994cf226" providerId="ADAL" clId="{372DB7EC-7E31-924E-A729-C7DD5350D626}" dt="2022-07-20T16:50:14.136" v="2765" actId="1076"/>
          <ac:cxnSpMkLst>
            <pc:docMk/>
            <pc:sldMk cId="4189555536" sldId="784"/>
            <ac:cxnSpMk id="6" creationId="{13999DBF-1602-98D2-7F64-71287A1DDC36}"/>
          </ac:cxnSpMkLst>
        </pc:cxnChg>
        <pc:cxnChg chg="mod topLvl">
          <ac:chgData name="Xie, Shaocheng" userId="b92f5369-f3db-447b-9b48-c8ca994cf226" providerId="ADAL" clId="{372DB7EC-7E31-924E-A729-C7DD5350D626}" dt="2022-07-20T16:51:58.058" v="2786" actId="165"/>
          <ac:cxnSpMkLst>
            <pc:docMk/>
            <pc:sldMk cId="4189555536" sldId="784"/>
            <ac:cxnSpMk id="8" creationId="{BC460210-2A90-4E48-B315-5C7706919C5F}"/>
          </ac:cxnSpMkLst>
        </pc:cxnChg>
        <pc:cxnChg chg="mod topLvl">
          <ac:chgData name="Xie, Shaocheng" userId="b92f5369-f3db-447b-9b48-c8ca994cf226" providerId="ADAL" clId="{372DB7EC-7E31-924E-A729-C7DD5350D626}" dt="2022-07-20T16:51:58.058" v="2786" actId="165"/>
          <ac:cxnSpMkLst>
            <pc:docMk/>
            <pc:sldMk cId="4189555536" sldId="784"/>
            <ac:cxnSpMk id="27" creationId="{BC3A3E33-4275-C841-99F1-8D2DC1D6D4E6}"/>
          </ac:cxnSpMkLst>
        </pc:cxnChg>
        <pc:cxnChg chg="mod topLvl">
          <ac:chgData name="Xie, Shaocheng" userId="b92f5369-f3db-447b-9b48-c8ca994cf226" providerId="ADAL" clId="{372DB7EC-7E31-924E-A729-C7DD5350D626}" dt="2022-07-20T16:51:58.058" v="2786" actId="165"/>
          <ac:cxnSpMkLst>
            <pc:docMk/>
            <pc:sldMk cId="4189555536" sldId="784"/>
            <ac:cxnSpMk id="30" creationId="{25046A14-B4AC-7341-997B-7058E176D57D}"/>
          </ac:cxnSpMkLst>
        </pc:cxnChg>
      </pc:sldChg>
      <pc:sldChg chg="modSp mod modNotesTx">
        <pc:chgData name="Xie, Shaocheng" userId="b92f5369-f3db-447b-9b48-c8ca994cf226" providerId="ADAL" clId="{372DB7EC-7E31-924E-A729-C7DD5350D626}" dt="2022-07-20T16:35:14.041" v="2682" actId="20577"/>
        <pc:sldMkLst>
          <pc:docMk/>
          <pc:sldMk cId="2448909662" sldId="785"/>
        </pc:sldMkLst>
        <pc:spChg chg="mod">
          <ac:chgData name="Xie, Shaocheng" userId="b92f5369-f3db-447b-9b48-c8ca994cf226" providerId="ADAL" clId="{372DB7EC-7E31-924E-A729-C7DD5350D626}" dt="2022-07-20T15:23:42.948" v="512" actId="20577"/>
          <ac:spMkLst>
            <pc:docMk/>
            <pc:sldMk cId="2448909662" sldId="785"/>
            <ac:spMk id="2" creationId="{00000000-0000-0000-0000-000000000000}"/>
          </ac:spMkLst>
        </pc:spChg>
        <pc:spChg chg="mod">
          <ac:chgData name="Xie, Shaocheng" userId="b92f5369-f3db-447b-9b48-c8ca994cf226" providerId="ADAL" clId="{372DB7EC-7E31-924E-A729-C7DD5350D626}" dt="2022-07-20T16:35:14.041" v="2682" actId="20577"/>
          <ac:spMkLst>
            <pc:docMk/>
            <pc:sldMk cId="2448909662" sldId="785"/>
            <ac:spMk id="9" creationId="{E43C4A7B-A02A-7743-A689-2B31EB422478}"/>
          </ac:spMkLst>
        </pc:spChg>
      </pc:sldChg>
      <pc:sldChg chg="addSp delSp modSp mod modAnim modNotesTx">
        <pc:chgData name="Xie, Shaocheng" userId="b92f5369-f3db-447b-9b48-c8ca994cf226" providerId="ADAL" clId="{372DB7EC-7E31-924E-A729-C7DD5350D626}" dt="2022-07-20T16:49:20.270" v="2763"/>
        <pc:sldMkLst>
          <pc:docMk/>
          <pc:sldMk cId="819562314" sldId="786"/>
        </pc:sldMkLst>
        <pc:spChg chg="add del mod">
          <ac:chgData name="Xie, Shaocheng" userId="b92f5369-f3db-447b-9b48-c8ca994cf226" providerId="ADAL" clId="{372DB7EC-7E31-924E-A729-C7DD5350D626}" dt="2022-07-20T05:57:19.785" v="155" actId="478"/>
          <ac:spMkLst>
            <pc:docMk/>
            <pc:sldMk cId="819562314" sldId="786"/>
            <ac:spMk id="3" creationId="{CE65924C-0454-8179-3897-768992424EEF}"/>
          </ac:spMkLst>
        </pc:spChg>
        <pc:spChg chg="mod">
          <ac:chgData name="Xie, Shaocheng" userId="b92f5369-f3db-447b-9b48-c8ca994cf226" providerId="ADAL" clId="{372DB7EC-7E31-924E-A729-C7DD5350D626}" dt="2022-07-20T06:00:34.350" v="242" actId="404"/>
          <ac:spMkLst>
            <pc:docMk/>
            <pc:sldMk cId="819562314" sldId="786"/>
            <ac:spMk id="6" creationId="{8C3BE0A7-AA6C-462D-3BB2-28DD42F043A7}"/>
          </ac:spMkLst>
        </pc:spChg>
        <pc:spChg chg="mod">
          <ac:chgData name="Xie, Shaocheng" userId="b92f5369-f3db-447b-9b48-c8ca994cf226" providerId="ADAL" clId="{372DB7EC-7E31-924E-A729-C7DD5350D626}" dt="2022-07-20T06:00:34.350" v="242" actId="404"/>
          <ac:spMkLst>
            <pc:docMk/>
            <pc:sldMk cId="819562314" sldId="786"/>
            <ac:spMk id="7" creationId="{10AD0311-6EE9-DC4A-786A-58186DB69594}"/>
          </ac:spMkLst>
        </pc:spChg>
        <pc:spChg chg="mod">
          <ac:chgData name="Xie, Shaocheng" userId="b92f5369-f3db-447b-9b48-c8ca994cf226" providerId="ADAL" clId="{372DB7EC-7E31-924E-A729-C7DD5350D626}" dt="2022-07-20T06:00:34.350" v="242" actId="404"/>
          <ac:spMkLst>
            <pc:docMk/>
            <pc:sldMk cId="819562314" sldId="786"/>
            <ac:spMk id="8" creationId="{F57CDE21-F93E-DD0B-85FB-73FD13F01C15}"/>
          </ac:spMkLst>
        </pc:spChg>
        <pc:spChg chg="add mod">
          <ac:chgData name="Xie, Shaocheng" userId="b92f5369-f3db-447b-9b48-c8ca994cf226" providerId="ADAL" clId="{372DB7EC-7E31-924E-A729-C7DD5350D626}" dt="2022-07-20T16:48:20.370" v="2755" actId="20577"/>
          <ac:spMkLst>
            <pc:docMk/>
            <pc:sldMk cId="819562314" sldId="786"/>
            <ac:spMk id="9" creationId="{84DA807D-3C3C-4FC3-8CED-5549DB5677EF}"/>
          </ac:spMkLst>
        </pc:spChg>
        <pc:spChg chg="mod">
          <ac:chgData name="Xie, Shaocheng" userId="b92f5369-f3db-447b-9b48-c8ca994cf226" providerId="ADAL" clId="{372DB7EC-7E31-924E-A729-C7DD5350D626}" dt="2022-07-20T06:00:34.350" v="242" actId="404"/>
          <ac:spMkLst>
            <pc:docMk/>
            <pc:sldMk cId="819562314" sldId="786"/>
            <ac:spMk id="10" creationId="{0583597E-6819-D541-BD43-81D05059E76B}"/>
          </ac:spMkLst>
        </pc:spChg>
        <pc:spChg chg="mod">
          <ac:chgData name="Xie, Shaocheng" userId="b92f5369-f3db-447b-9b48-c8ca994cf226" providerId="ADAL" clId="{372DB7EC-7E31-924E-A729-C7DD5350D626}" dt="2022-07-20T06:00:34.350" v="242" actId="404"/>
          <ac:spMkLst>
            <pc:docMk/>
            <pc:sldMk cId="819562314" sldId="786"/>
            <ac:spMk id="11" creationId="{B0895C1D-EB06-0E21-CB3C-9AA54098B79D}"/>
          </ac:spMkLst>
        </pc:spChg>
        <pc:spChg chg="add mod">
          <ac:chgData name="Xie, Shaocheng" userId="b92f5369-f3db-447b-9b48-c8ca994cf226" providerId="ADAL" clId="{372DB7EC-7E31-924E-A729-C7DD5350D626}" dt="2022-07-20T05:59:14.998" v="235" actId="1076"/>
          <ac:spMkLst>
            <pc:docMk/>
            <pc:sldMk cId="819562314" sldId="786"/>
            <ac:spMk id="15" creationId="{8B49C17B-6EE0-8C23-F3D3-46228C419A8F}"/>
          </ac:spMkLst>
        </pc:spChg>
        <pc:spChg chg="add mod">
          <ac:chgData name="Xie, Shaocheng" userId="b92f5369-f3db-447b-9b48-c8ca994cf226" providerId="ADAL" clId="{372DB7EC-7E31-924E-A729-C7DD5350D626}" dt="2022-07-20T06:01:29.921" v="288" actId="20577"/>
          <ac:spMkLst>
            <pc:docMk/>
            <pc:sldMk cId="819562314" sldId="786"/>
            <ac:spMk id="17" creationId="{036C9FA4-5438-CB3E-195D-6B91D01A21F6}"/>
          </ac:spMkLst>
        </pc:spChg>
        <pc:cxnChg chg="add mod">
          <ac:chgData name="Xie, Shaocheng" userId="b92f5369-f3db-447b-9b48-c8ca994cf226" providerId="ADAL" clId="{372DB7EC-7E31-924E-A729-C7DD5350D626}" dt="2022-07-20T05:58:17.287" v="198" actId="692"/>
          <ac:cxnSpMkLst>
            <pc:docMk/>
            <pc:sldMk cId="819562314" sldId="786"/>
            <ac:cxnSpMk id="13" creationId="{23D1A4E2-3CB0-1433-32BA-EB8FABA53CE1}"/>
          </ac:cxnSpMkLst>
        </pc:cxnChg>
        <pc:cxnChg chg="add mod">
          <ac:chgData name="Xie, Shaocheng" userId="b92f5369-f3db-447b-9b48-c8ca994cf226" providerId="ADAL" clId="{372DB7EC-7E31-924E-A729-C7DD5350D626}" dt="2022-07-20T05:59:18.761" v="236" actId="1076"/>
          <ac:cxnSpMkLst>
            <pc:docMk/>
            <pc:sldMk cId="819562314" sldId="786"/>
            <ac:cxnSpMk id="16" creationId="{CF292780-FA4E-7E16-19CD-6617E6B2C09A}"/>
          </ac:cxnSpMkLst>
        </pc:cxnChg>
      </pc:sldChg>
      <pc:sldChg chg="addSp modSp mod modNotesTx">
        <pc:chgData name="Xie, Shaocheng" userId="b92f5369-f3db-447b-9b48-c8ca994cf226" providerId="ADAL" clId="{372DB7EC-7E31-924E-A729-C7DD5350D626}" dt="2022-07-20T16:57:47.815" v="2830" actId="1076"/>
        <pc:sldMkLst>
          <pc:docMk/>
          <pc:sldMk cId="1402269670" sldId="787"/>
        </pc:sldMkLst>
        <pc:spChg chg="add mod">
          <ac:chgData name="Xie, Shaocheng" userId="b92f5369-f3db-447b-9b48-c8ca994cf226" providerId="ADAL" clId="{372DB7EC-7E31-924E-A729-C7DD5350D626}" dt="2022-07-20T16:57:44.249" v="2829" actId="1076"/>
          <ac:spMkLst>
            <pc:docMk/>
            <pc:sldMk cId="1402269670" sldId="787"/>
            <ac:spMk id="3" creationId="{A2B22E10-240C-1852-66E8-0FB1291714D7}"/>
          </ac:spMkLst>
        </pc:spChg>
        <pc:spChg chg="add mod">
          <ac:chgData name="Xie, Shaocheng" userId="b92f5369-f3db-447b-9b48-c8ca994cf226" providerId="ADAL" clId="{372DB7EC-7E31-924E-A729-C7DD5350D626}" dt="2022-07-20T16:57:47.815" v="2830" actId="1076"/>
          <ac:spMkLst>
            <pc:docMk/>
            <pc:sldMk cId="1402269670" sldId="787"/>
            <ac:spMk id="4" creationId="{5FB70364-706D-1AAA-3DC3-4DCD450AE3BA}"/>
          </ac:spMkLst>
        </pc:spChg>
        <pc:spChg chg="add mod">
          <ac:chgData name="Xie, Shaocheng" userId="b92f5369-f3db-447b-9b48-c8ca994cf226" providerId="ADAL" clId="{372DB7EC-7E31-924E-A729-C7DD5350D626}" dt="2022-07-20T16:57:39.659" v="2828" actId="1076"/>
          <ac:spMkLst>
            <pc:docMk/>
            <pc:sldMk cId="1402269670" sldId="787"/>
            <ac:spMk id="5" creationId="{8FCB24E4-8DC0-7E58-D187-3095DF46F42C}"/>
          </ac:spMkLst>
        </pc:spChg>
      </pc:sldChg>
      <pc:sldChg chg="modSp mod">
        <pc:chgData name="Xie, Shaocheng" userId="b92f5369-f3db-447b-9b48-c8ca994cf226" providerId="ADAL" clId="{372DB7EC-7E31-924E-A729-C7DD5350D626}" dt="2022-07-20T16:33:18.185" v="2566" actId="114"/>
        <pc:sldMkLst>
          <pc:docMk/>
          <pc:sldMk cId="2477713885" sldId="788"/>
        </pc:sldMkLst>
        <pc:spChg chg="mod">
          <ac:chgData name="Xie, Shaocheng" userId="b92f5369-f3db-447b-9b48-c8ca994cf226" providerId="ADAL" clId="{372DB7EC-7E31-924E-A729-C7DD5350D626}" dt="2022-07-20T16:33:18.185" v="2566" actId="114"/>
          <ac:spMkLst>
            <pc:docMk/>
            <pc:sldMk cId="2477713885" sldId="788"/>
            <ac:spMk id="9" creationId="{E43C4A7B-A02A-7743-A689-2B31EB422478}"/>
          </ac:spMkLst>
        </pc:spChg>
      </pc:sldChg>
      <pc:sldChg chg="addSp delSp modSp mod modAnim">
        <pc:chgData name="Xie, Shaocheng" userId="b92f5369-f3db-447b-9b48-c8ca994cf226" providerId="ADAL" clId="{372DB7EC-7E31-924E-A729-C7DD5350D626}" dt="2022-07-20T17:02:20.950" v="2850"/>
        <pc:sldMkLst>
          <pc:docMk/>
          <pc:sldMk cId="127022123" sldId="789"/>
        </pc:sldMkLst>
        <pc:spChg chg="add mod">
          <ac:chgData name="Xie, Shaocheng" userId="b92f5369-f3db-447b-9b48-c8ca994cf226" providerId="ADAL" clId="{372DB7EC-7E31-924E-A729-C7DD5350D626}" dt="2022-07-20T16:54:50.698" v="2808" actId="1076"/>
          <ac:spMkLst>
            <pc:docMk/>
            <pc:sldMk cId="127022123" sldId="789"/>
            <ac:spMk id="2" creationId="{99CA6F0E-907E-84C3-D9E1-4535735AAF32}"/>
          </ac:spMkLst>
        </pc:spChg>
        <pc:spChg chg="add mod">
          <ac:chgData name="Xie, Shaocheng" userId="b92f5369-f3db-447b-9b48-c8ca994cf226" providerId="ADAL" clId="{372DB7EC-7E31-924E-A729-C7DD5350D626}" dt="2022-07-20T16:54:46.547" v="2807" actId="1076"/>
          <ac:spMkLst>
            <pc:docMk/>
            <pc:sldMk cId="127022123" sldId="789"/>
            <ac:spMk id="3" creationId="{55CF5725-7260-5562-7358-3936DCE2257E}"/>
          </ac:spMkLst>
        </pc:spChg>
        <pc:spChg chg="add mod">
          <ac:chgData name="Xie, Shaocheng" userId="b92f5369-f3db-447b-9b48-c8ca994cf226" providerId="ADAL" clId="{372DB7EC-7E31-924E-A729-C7DD5350D626}" dt="2022-07-20T16:54:42.464" v="2806" actId="1076"/>
          <ac:spMkLst>
            <pc:docMk/>
            <pc:sldMk cId="127022123" sldId="789"/>
            <ac:spMk id="5" creationId="{BADE657C-8C29-6F55-1B50-D1786E2C7270}"/>
          </ac:spMkLst>
        </pc:spChg>
        <pc:spChg chg="mod">
          <ac:chgData name="Xie, Shaocheng" userId="b92f5369-f3db-447b-9b48-c8ca994cf226" providerId="ADAL" clId="{372DB7EC-7E31-924E-A729-C7DD5350D626}" dt="2022-07-20T06:05:39.349" v="360" actId="14100"/>
          <ac:spMkLst>
            <pc:docMk/>
            <pc:sldMk cId="127022123" sldId="789"/>
            <ac:spMk id="7" creationId="{9FB2D0F4-98F7-FD47-8BDB-C0E9F9531B4E}"/>
          </ac:spMkLst>
        </pc:spChg>
        <pc:spChg chg="add mod">
          <ac:chgData name="Xie, Shaocheng" userId="b92f5369-f3db-447b-9b48-c8ca994cf226" providerId="ADAL" clId="{372DB7EC-7E31-924E-A729-C7DD5350D626}" dt="2022-07-20T16:56:48.080" v="2824" actId="14100"/>
          <ac:spMkLst>
            <pc:docMk/>
            <pc:sldMk cId="127022123" sldId="789"/>
            <ac:spMk id="8" creationId="{D9E7D76B-B397-9DEE-5C59-D84B169315D1}"/>
          </ac:spMkLst>
        </pc:spChg>
        <pc:spChg chg="mod topLvl">
          <ac:chgData name="Xie, Shaocheng" userId="b92f5369-f3db-447b-9b48-c8ca994cf226" providerId="ADAL" clId="{372DB7EC-7E31-924E-A729-C7DD5350D626}" dt="2022-07-20T16:55:06.989" v="2810" actId="165"/>
          <ac:spMkLst>
            <pc:docMk/>
            <pc:sldMk cId="127022123" sldId="789"/>
            <ac:spMk id="34" creationId="{DDBCB20E-0E26-0446-8BA3-2B38C7CF24DC}"/>
          </ac:spMkLst>
        </pc:spChg>
        <pc:spChg chg="mod topLvl">
          <ac:chgData name="Xie, Shaocheng" userId="b92f5369-f3db-447b-9b48-c8ca994cf226" providerId="ADAL" clId="{372DB7EC-7E31-924E-A729-C7DD5350D626}" dt="2022-07-20T16:55:06.989" v="2810" actId="165"/>
          <ac:spMkLst>
            <pc:docMk/>
            <pc:sldMk cId="127022123" sldId="789"/>
            <ac:spMk id="37" creationId="{7B00793D-3845-734D-9D7D-42A3C75A3ECE}"/>
          </ac:spMkLst>
        </pc:spChg>
        <pc:spChg chg="mod topLvl">
          <ac:chgData name="Xie, Shaocheng" userId="b92f5369-f3db-447b-9b48-c8ca994cf226" providerId="ADAL" clId="{372DB7EC-7E31-924E-A729-C7DD5350D626}" dt="2022-07-20T16:55:06.989" v="2810" actId="165"/>
          <ac:spMkLst>
            <pc:docMk/>
            <pc:sldMk cId="127022123" sldId="789"/>
            <ac:spMk id="41" creationId="{CEF6560F-CD63-584F-853A-7016AFA4A64A}"/>
          </ac:spMkLst>
        </pc:spChg>
        <pc:spChg chg="mod">
          <ac:chgData name="Xie, Shaocheng" userId="b92f5369-f3db-447b-9b48-c8ca994cf226" providerId="ADAL" clId="{372DB7EC-7E31-924E-A729-C7DD5350D626}" dt="2022-07-20T16:54:55.895" v="2809" actId="1076"/>
          <ac:spMkLst>
            <pc:docMk/>
            <pc:sldMk cId="127022123" sldId="789"/>
            <ac:spMk id="47" creationId="{C0AA487C-2837-9F46-A208-104E47CEE757}"/>
          </ac:spMkLst>
        </pc:spChg>
        <pc:grpChg chg="del mod">
          <ac:chgData name="Xie, Shaocheng" userId="b92f5369-f3db-447b-9b48-c8ca994cf226" providerId="ADAL" clId="{372DB7EC-7E31-924E-A729-C7DD5350D626}" dt="2022-07-20T16:55:06.989" v="2810" actId="165"/>
          <ac:grpSpMkLst>
            <pc:docMk/>
            <pc:sldMk cId="127022123" sldId="789"/>
            <ac:grpSpMk id="4" creationId="{B03B589D-B462-E3CC-8E02-8A78227AF521}"/>
          </ac:grpSpMkLst>
        </pc:grpChg>
        <pc:picChg chg="mod topLvl">
          <ac:chgData name="Xie, Shaocheng" userId="b92f5369-f3db-447b-9b48-c8ca994cf226" providerId="ADAL" clId="{372DB7EC-7E31-924E-A729-C7DD5350D626}" dt="2022-07-20T16:55:06.989" v="2810" actId="165"/>
          <ac:picMkLst>
            <pc:docMk/>
            <pc:sldMk cId="127022123" sldId="789"/>
            <ac:picMk id="11" creationId="{9DC970D7-0BAA-4328-9655-EF455CA1CE24}"/>
          </ac:picMkLst>
        </pc:picChg>
        <pc:picChg chg="mod">
          <ac:chgData name="Xie, Shaocheng" userId="b92f5369-f3db-447b-9b48-c8ca994cf226" providerId="ADAL" clId="{372DB7EC-7E31-924E-A729-C7DD5350D626}" dt="2022-07-20T06:04:33.504" v="320" actId="1076"/>
          <ac:picMkLst>
            <pc:docMk/>
            <pc:sldMk cId="127022123" sldId="789"/>
            <ac:picMk id="13" creationId="{EE021565-0F51-4950-B875-09ADE4D78CBF}"/>
          </ac:picMkLst>
        </pc:picChg>
        <pc:cxnChg chg="add mod">
          <ac:chgData name="Xie, Shaocheng" userId="b92f5369-f3db-447b-9b48-c8ca994cf226" providerId="ADAL" clId="{372DB7EC-7E31-924E-A729-C7DD5350D626}" dt="2022-07-20T16:56:52.930" v="2825" actId="14100"/>
          <ac:cxnSpMkLst>
            <pc:docMk/>
            <pc:sldMk cId="127022123" sldId="789"/>
            <ac:cxnSpMk id="6" creationId="{3900F339-AEA2-3292-2FCC-1B078031D0CD}"/>
          </ac:cxnSpMkLst>
        </pc:cxnChg>
        <pc:cxnChg chg="mod topLvl">
          <ac:chgData name="Xie, Shaocheng" userId="b92f5369-f3db-447b-9b48-c8ca994cf226" providerId="ADAL" clId="{372DB7EC-7E31-924E-A729-C7DD5350D626}" dt="2022-07-20T16:55:06.989" v="2810" actId="165"/>
          <ac:cxnSpMkLst>
            <pc:docMk/>
            <pc:sldMk cId="127022123" sldId="789"/>
            <ac:cxnSpMk id="33" creationId="{D785C3CB-C576-244F-B19F-8FFE17E6FFD4}"/>
          </ac:cxnSpMkLst>
        </pc:cxnChg>
        <pc:cxnChg chg="mod topLvl">
          <ac:chgData name="Xie, Shaocheng" userId="b92f5369-f3db-447b-9b48-c8ca994cf226" providerId="ADAL" clId="{372DB7EC-7E31-924E-A729-C7DD5350D626}" dt="2022-07-20T16:55:06.989" v="2810" actId="165"/>
          <ac:cxnSpMkLst>
            <pc:docMk/>
            <pc:sldMk cId="127022123" sldId="789"/>
            <ac:cxnSpMk id="39" creationId="{6A035F3D-F0EB-364D-A2BF-8D1C1C922243}"/>
          </ac:cxnSpMkLst>
        </pc:cxnChg>
        <pc:cxnChg chg="mod topLvl">
          <ac:chgData name="Xie, Shaocheng" userId="b92f5369-f3db-447b-9b48-c8ca994cf226" providerId="ADAL" clId="{372DB7EC-7E31-924E-A729-C7DD5350D626}" dt="2022-07-20T16:55:06.989" v="2810" actId="165"/>
          <ac:cxnSpMkLst>
            <pc:docMk/>
            <pc:sldMk cId="127022123" sldId="789"/>
            <ac:cxnSpMk id="42" creationId="{F425C638-B94D-DA44-B982-3EDFA86F25DA}"/>
          </ac:cxnSpMkLst>
        </pc:cxnChg>
      </pc:sldChg>
      <pc:sldChg chg="modAnim">
        <pc:chgData name="Xie, Shaocheng" userId="b92f5369-f3db-447b-9b48-c8ca994cf226" providerId="ADAL" clId="{372DB7EC-7E31-924E-A729-C7DD5350D626}" dt="2022-07-20T16:53:26.669" v="2794"/>
        <pc:sldMkLst>
          <pc:docMk/>
          <pc:sldMk cId="2290458890" sldId="790"/>
        </pc:sldMkLst>
      </pc:sldChg>
      <pc:sldChg chg="modNotesTx">
        <pc:chgData name="Xie, Shaocheng" userId="b92f5369-f3db-447b-9b48-c8ca994cf226" providerId="ADAL" clId="{372DB7EC-7E31-924E-A729-C7DD5350D626}" dt="2022-07-20T15:55:44.925" v="1211" actId="5793"/>
        <pc:sldMkLst>
          <pc:docMk/>
          <pc:sldMk cId="3577073691" sldId="791"/>
        </pc:sldMkLst>
      </pc:sldChg>
      <pc:sldChg chg="delSp modSp add mod">
        <pc:chgData name="Xie, Shaocheng" userId="b92f5369-f3db-447b-9b48-c8ca994cf226" providerId="ADAL" clId="{372DB7EC-7E31-924E-A729-C7DD5350D626}" dt="2022-07-20T15:25:10.938" v="529" actId="20577"/>
        <pc:sldMkLst>
          <pc:docMk/>
          <pc:sldMk cId="2690091713" sldId="792"/>
        </pc:sldMkLst>
        <pc:spChg chg="mod">
          <ac:chgData name="Xie, Shaocheng" userId="b92f5369-f3db-447b-9b48-c8ca994cf226" providerId="ADAL" clId="{372DB7EC-7E31-924E-A729-C7DD5350D626}" dt="2022-07-20T15:25:10.938" v="529" actId="20577"/>
          <ac:spMkLst>
            <pc:docMk/>
            <pc:sldMk cId="2690091713" sldId="792"/>
            <ac:spMk id="2" creationId="{00000000-0000-0000-0000-000000000000}"/>
          </ac:spMkLst>
        </pc:spChg>
        <pc:spChg chg="del">
          <ac:chgData name="Xie, Shaocheng" userId="b92f5369-f3db-447b-9b48-c8ca994cf226" providerId="ADAL" clId="{372DB7EC-7E31-924E-A729-C7DD5350D626}" dt="2022-07-20T15:24:39.343" v="514" actId="478"/>
          <ac:spMkLst>
            <pc:docMk/>
            <pc:sldMk cId="2690091713" sldId="792"/>
            <ac:spMk id="9" creationId="{E43C4A7B-A02A-7743-A689-2B31EB422478}"/>
          </ac:spMkLst>
        </pc:spChg>
      </pc:sldChg>
    </pc:docChg>
  </pc:docChgLst>
  <pc:docChgLst>
    <pc:chgData name="Xie, Shaocheng" userId="b92f5369-f3db-447b-9b48-c8ca994cf226" providerId="ADAL" clId="{77A0E368-1B8F-2744-A25B-2A7181D9875A}"/>
    <pc:docChg chg="undo custSel addSld delSld modSld">
      <pc:chgData name="Xie, Shaocheng" userId="b92f5369-f3db-447b-9b48-c8ca994cf226" providerId="ADAL" clId="{77A0E368-1B8F-2744-A25B-2A7181D9875A}" dt="2021-04-20T18:41:29.154" v="4598" actId="20577"/>
      <pc:docMkLst>
        <pc:docMk/>
      </pc:docMkLst>
      <pc:sldChg chg="addSp delSp modSp mod modAnim modNotesTx">
        <pc:chgData name="Xie, Shaocheng" userId="b92f5369-f3db-447b-9b48-c8ca994cf226" providerId="ADAL" clId="{77A0E368-1B8F-2744-A25B-2A7181D9875A}" dt="2021-04-20T16:20:12.403" v="3111" actId="1076"/>
        <pc:sldMkLst>
          <pc:docMk/>
          <pc:sldMk cId="2641489049" sldId="287"/>
        </pc:sldMkLst>
        <pc:spChg chg="add del">
          <ac:chgData name="Xie, Shaocheng" userId="b92f5369-f3db-447b-9b48-c8ca994cf226" providerId="ADAL" clId="{77A0E368-1B8F-2744-A25B-2A7181D9875A}" dt="2021-04-20T15:52:44.585" v="2730" actId="11529"/>
          <ac:spMkLst>
            <pc:docMk/>
            <pc:sldMk cId="2641489049" sldId="287"/>
            <ac:spMk id="4" creationId="{FC642594-CF5A-CD45-89ED-5CD4ED635871}"/>
          </ac:spMkLst>
        </pc:spChg>
        <pc:spChg chg="add mod">
          <ac:chgData name="Xie, Shaocheng" userId="b92f5369-f3db-447b-9b48-c8ca994cf226" providerId="ADAL" clId="{77A0E368-1B8F-2744-A25B-2A7181D9875A}" dt="2021-04-20T16:02:56.966" v="2778" actId="1076"/>
          <ac:spMkLst>
            <pc:docMk/>
            <pc:sldMk cId="2641489049" sldId="287"/>
            <ac:spMk id="5" creationId="{CA2EECF2-FD97-9743-8F16-F41DB16FDCB8}"/>
          </ac:spMkLst>
        </pc:spChg>
        <pc:spChg chg="mod">
          <ac:chgData name="Xie, Shaocheng" userId="b92f5369-f3db-447b-9b48-c8ca994cf226" providerId="ADAL" clId="{77A0E368-1B8F-2744-A25B-2A7181D9875A}" dt="2021-04-20T16:20:07.354" v="3110" actId="1076"/>
          <ac:spMkLst>
            <pc:docMk/>
            <pc:sldMk cId="2641489049" sldId="287"/>
            <ac:spMk id="44" creationId="{132F1DB4-5F3F-C640-9E4E-0225D3BEC416}"/>
          </ac:spMkLst>
        </pc:spChg>
        <pc:spChg chg="mod">
          <ac:chgData name="Xie, Shaocheng" userId="b92f5369-f3db-447b-9b48-c8ca994cf226" providerId="ADAL" clId="{77A0E368-1B8F-2744-A25B-2A7181D9875A}" dt="2021-04-20T16:20:12.403" v="3111" actId="1076"/>
          <ac:spMkLst>
            <pc:docMk/>
            <pc:sldMk cId="2641489049" sldId="287"/>
            <ac:spMk id="83" creationId="{D4341F50-DE5B-C349-945D-CFF25B057033}"/>
          </ac:spMkLst>
        </pc:spChg>
        <pc:spChg chg="mod">
          <ac:chgData name="Xie, Shaocheng" userId="b92f5369-f3db-447b-9b48-c8ca994cf226" providerId="ADAL" clId="{77A0E368-1B8F-2744-A25B-2A7181D9875A}" dt="2021-04-20T04:02:26.543" v="2016" actId="20577"/>
          <ac:spMkLst>
            <pc:docMk/>
            <pc:sldMk cId="2641489049" sldId="287"/>
            <ac:spMk id="342" creationId="{BDCF89D8-A78B-974E-876E-A0C66E8BE7B6}"/>
          </ac:spMkLst>
        </pc:spChg>
      </pc:sldChg>
      <pc:sldChg chg="modNotesTx">
        <pc:chgData name="Xie, Shaocheng" userId="b92f5369-f3db-447b-9b48-c8ca994cf226" providerId="ADAL" clId="{77A0E368-1B8F-2744-A25B-2A7181D9875A}" dt="2021-04-20T15:22:47.308" v="2442" actId="400"/>
        <pc:sldMkLst>
          <pc:docMk/>
          <pc:sldMk cId="3199315801" sldId="290"/>
        </pc:sldMkLst>
      </pc:sldChg>
      <pc:sldChg chg="addSp delSp modSp add del mod modTransition modAnim modNotesTx">
        <pc:chgData name="Xie, Shaocheng" userId="b92f5369-f3db-447b-9b48-c8ca994cf226" providerId="ADAL" clId="{77A0E368-1B8F-2744-A25B-2A7181D9875A}" dt="2021-04-20T16:32:42.553" v="3247" actId="164"/>
        <pc:sldMkLst>
          <pc:docMk/>
          <pc:sldMk cId="3451146105" sldId="291"/>
        </pc:sldMkLst>
        <pc:spChg chg="mod">
          <ac:chgData name="Xie, Shaocheng" userId="b92f5369-f3db-447b-9b48-c8ca994cf226" providerId="ADAL" clId="{77A0E368-1B8F-2744-A25B-2A7181D9875A}" dt="2021-04-20T16:25:42.645" v="3120" actId="165"/>
          <ac:spMkLst>
            <pc:docMk/>
            <pc:sldMk cId="3451146105" sldId="291"/>
            <ac:spMk id="8" creationId="{E8A98417-7711-4772-ABF2-9939D9500861}"/>
          </ac:spMkLst>
        </pc:spChg>
        <pc:spChg chg="add mod">
          <ac:chgData name="Xie, Shaocheng" userId="b92f5369-f3db-447b-9b48-c8ca994cf226" providerId="ADAL" clId="{77A0E368-1B8F-2744-A25B-2A7181D9875A}" dt="2021-04-20T16:32:42.553" v="3247" actId="164"/>
          <ac:spMkLst>
            <pc:docMk/>
            <pc:sldMk cId="3451146105" sldId="291"/>
            <ac:spMk id="22" creationId="{FDB91653-B2B6-C346-8E9F-03A29AB7E6A5}"/>
          </ac:spMkLst>
        </pc:spChg>
        <pc:spChg chg="mod">
          <ac:chgData name="Xie, Shaocheng" userId="b92f5369-f3db-447b-9b48-c8ca994cf226" providerId="ADAL" clId="{77A0E368-1B8F-2744-A25B-2A7181D9875A}" dt="2021-04-20T16:25:42.645" v="3120" actId="165"/>
          <ac:spMkLst>
            <pc:docMk/>
            <pc:sldMk cId="3451146105" sldId="291"/>
            <ac:spMk id="24" creationId="{C56C6CDA-4F86-49F2-A2A4-707947C8C005}"/>
          </ac:spMkLst>
        </pc:spChg>
        <pc:spChg chg="mod">
          <ac:chgData name="Xie, Shaocheng" userId="b92f5369-f3db-447b-9b48-c8ca994cf226" providerId="ADAL" clId="{77A0E368-1B8F-2744-A25B-2A7181D9875A}" dt="2021-04-20T16:25:42.645" v="3120" actId="165"/>
          <ac:spMkLst>
            <pc:docMk/>
            <pc:sldMk cId="3451146105" sldId="291"/>
            <ac:spMk id="26" creationId="{9C1A9727-1A84-4B00-BAA5-4322A3E07AD3}"/>
          </ac:spMkLst>
        </pc:spChg>
        <pc:spChg chg="mod">
          <ac:chgData name="Xie, Shaocheng" userId="b92f5369-f3db-447b-9b48-c8ca994cf226" providerId="ADAL" clId="{77A0E368-1B8F-2744-A25B-2A7181D9875A}" dt="2021-04-20T16:25:42.645" v="3120" actId="165"/>
          <ac:spMkLst>
            <pc:docMk/>
            <pc:sldMk cId="3451146105" sldId="291"/>
            <ac:spMk id="28" creationId="{92B5E0E0-EA53-45B7-BFAA-19A511758A8E}"/>
          </ac:spMkLst>
        </pc:spChg>
        <pc:spChg chg="mod">
          <ac:chgData name="Xie, Shaocheng" userId="b92f5369-f3db-447b-9b48-c8ca994cf226" providerId="ADAL" clId="{77A0E368-1B8F-2744-A25B-2A7181D9875A}" dt="2021-04-20T16:04:17.440" v="2789" actId="20577"/>
          <ac:spMkLst>
            <pc:docMk/>
            <pc:sldMk cId="3451146105" sldId="291"/>
            <ac:spMk id="46" creationId="{208D7E31-1F0D-4C78-95CB-3742ADDB3EBC}"/>
          </ac:spMkLst>
        </pc:spChg>
        <pc:spChg chg="del mod topLvl">
          <ac:chgData name="Xie, Shaocheng" userId="b92f5369-f3db-447b-9b48-c8ca994cf226" providerId="ADAL" clId="{77A0E368-1B8F-2744-A25B-2A7181D9875A}" dt="2021-04-20T16:27:24.792" v="3122" actId="478"/>
          <ac:spMkLst>
            <pc:docMk/>
            <pc:sldMk cId="3451146105" sldId="291"/>
            <ac:spMk id="47" creationId="{1DFFD557-D515-4F7C-AAE9-DC684C8BA6E8}"/>
          </ac:spMkLst>
        </pc:spChg>
        <pc:spChg chg="mod topLvl">
          <ac:chgData name="Xie, Shaocheng" userId="b92f5369-f3db-447b-9b48-c8ca994cf226" providerId="ADAL" clId="{77A0E368-1B8F-2744-A25B-2A7181D9875A}" dt="2021-04-20T16:32:42.553" v="3247" actId="164"/>
          <ac:spMkLst>
            <pc:docMk/>
            <pc:sldMk cId="3451146105" sldId="291"/>
            <ac:spMk id="48" creationId="{1203F139-2AD9-4143-8586-D7B61E6B4574}"/>
          </ac:spMkLst>
        </pc:spChg>
        <pc:spChg chg="mod">
          <ac:chgData name="Xie, Shaocheng" userId="b92f5369-f3db-447b-9b48-c8ca994cf226" providerId="ADAL" clId="{77A0E368-1B8F-2744-A25B-2A7181D9875A}" dt="2021-04-20T16:32:42.553" v="3247" actId="164"/>
          <ac:spMkLst>
            <pc:docMk/>
            <pc:sldMk cId="3451146105" sldId="291"/>
            <ac:spMk id="49" creationId="{007FC9EF-8274-4610-BEA1-D76F00397B87}"/>
          </ac:spMkLst>
        </pc:spChg>
        <pc:spChg chg="add del mod">
          <ac:chgData name="Xie, Shaocheng" userId="b92f5369-f3db-447b-9b48-c8ca994cf226" providerId="ADAL" clId="{77A0E368-1B8F-2744-A25B-2A7181D9875A}" dt="2021-04-20T16:25:29.463" v="3119" actId="478"/>
          <ac:spMkLst>
            <pc:docMk/>
            <pc:sldMk cId="3451146105" sldId="291"/>
            <ac:spMk id="53" creationId="{0A1FAADC-8E1A-F843-96B5-A8055AB7B376}"/>
          </ac:spMkLst>
        </pc:spChg>
        <pc:spChg chg="mod topLvl">
          <ac:chgData name="Xie, Shaocheng" userId="b92f5369-f3db-447b-9b48-c8ca994cf226" providerId="ADAL" clId="{77A0E368-1B8F-2744-A25B-2A7181D9875A}" dt="2021-04-20T16:32:42.553" v="3247" actId="164"/>
          <ac:spMkLst>
            <pc:docMk/>
            <pc:sldMk cId="3451146105" sldId="291"/>
            <ac:spMk id="174" creationId="{163FC6AE-F940-4AD2-9559-5802932804BA}"/>
          </ac:spMkLst>
        </pc:spChg>
        <pc:spChg chg="mod topLvl">
          <ac:chgData name="Xie, Shaocheng" userId="b92f5369-f3db-447b-9b48-c8ca994cf226" providerId="ADAL" clId="{77A0E368-1B8F-2744-A25B-2A7181D9875A}" dt="2021-04-20T16:32:42.553" v="3247" actId="164"/>
          <ac:spMkLst>
            <pc:docMk/>
            <pc:sldMk cId="3451146105" sldId="291"/>
            <ac:spMk id="176" creationId="{FD96D44A-07A9-4CDD-9093-FC0A8C95EA80}"/>
          </ac:spMkLst>
        </pc:spChg>
        <pc:spChg chg="mod topLvl">
          <ac:chgData name="Xie, Shaocheng" userId="b92f5369-f3db-447b-9b48-c8ca994cf226" providerId="ADAL" clId="{77A0E368-1B8F-2744-A25B-2A7181D9875A}" dt="2021-04-20T16:32:42.553" v="3247" actId="164"/>
          <ac:spMkLst>
            <pc:docMk/>
            <pc:sldMk cId="3451146105" sldId="291"/>
            <ac:spMk id="178" creationId="{97859004-9B51-42AF-BB6C-3F46AB5CF364}"/>
          </ac:spMkLst>
        </pc:spChg>
        <pc:spChg chg="mod topLvl">
          <ac:chgData name="Xie, Shaocheng" userId="b92f5369-f3db-447b-9b48-c8ca994cf226" providerId="ADAL" clId="{77A0E368-1B8F-2744-A25B-2A7181D9875A}" dt="2021-04-20T16:32:42.553" v="3247" actId="164"/>
          <ac:spMkLst>
            <pc:docMk/>
            <pc:sldMk cId="3451146105" sldId="291"/>
            <ac:spMk id="180" creationId="{C0E4CE09-3488-4445-AF0C-BF560FC48303}"/>
          </ac:spMkLst>
        </pc:spChg>
        <pc:spChg chg="mod topLvl">
          <ac:chgData name="Xie, Shaocheng" userId="b92f5369-f3db-447b-9b48-c8ca994cf226" providerId="ADAL" clId="{77A0E368-1B8F-2744-A25B-2A7181D9875A}" dt="2021-04-20T16:32:42.553" v="3247" actId="164"/>
          <ac:spMkLst>
            <pc:docMk/>
            <pc:sldMk cId="3451146105" sldId="291"/>
            <ac:spMk id="182" creationId="{B72852B7-03CB-43E2-AD82-6F251E8D2514}"/>
          </ac:spMkLst>
        </pc:spChg>
        <pc:spChg chg="mod topLvl">
          <ac:chgData name="Xie, Shaocheng" userId="b92f5369-f3db-447b-9b48-c8ca994cf226" providerId="ADAL" clId="{77A0E368-1B8F-2744-A25B-2A7181D9875A}" dt="2021-04-20T16:32:42.553" v="3247" actId="164"/>
          <ac:spMkLst>
            <pc:docMk/>
            <pc:sldMk cId="3451146105" sldId="291"/>
            <ac:spMk id="184" creationId="{2816AD4B-D1DC-44B0-A0FC-86A76C1680D0}"/>
          </ac:spMkLst>
        </pc:spChg>
        <pc:spChg chg="mod topLvl">
          <ac:chgData name="Xie, Shaocheng" userId="b92f5369-f3db-447b-9b48-c8ca994cf226" providerId="ADAL" clId="{77A0E368-1B8F-2744-A25B-2A7181D9875A}" dt="2021-04-20T16:32:42.553" v="3247" actId="164"/>
          <ac:spMkLst>
            <pc:docMk/>
            <pc:sldMk cId="3451146105" sldId="291"/>
            <ac:spMk id="186" creationId="{4EBC7800-0206-482A-A69F-B04CDFCC236F}"/>
          </ac:spMkLst>
        </pc:spChg>
        <pc:spChg chg="mod topLvl">
          <ac:chgData name="Xie, Shaocheng" userId="b92f5369-f3db-447b-9b48-c8ca994cf226" providerId="ADAL" clId="{77A0E368-1B8F-2744-A25B-2A7181D9875A}" dt="2021-04-20T16:32:42.553" v="3247" actId="164"/>
          <ac:spMkLst>
            <pc:docMk/>
            <pc:sldMk cId="3451146105" sldId="291"/>
            <ac:spMk id="188" creationId="{B6E57DE1-CACD-4761-A012-14AEAB2DF9BE}"/>
          </ac:spMkLst>
        </pc:spChg>
        <pc:spChg chg="mod topLvl">
          <ac:chgData name="Xie, Shaocheng" userId="b92f5369-f3db-447b-9b48-c8ca994cf226" providerId="ADAL" clId="{77A0E368-1B8F-2744-A25B-2A7181D9875A}" dt="2021-04-20T16:32:42.553" v="3247" actId="164"/>
          <ac:spMkLst>
            <pc:docMk/>
            <pc:sldMk cId="3451146105" sldId="291"/>
            <ac:spMk id="190" creationId="{1A408D8E-883D-4C36-BEC0-C1D6013B9724}"/>
          </ac:spMkLst>
        </pc:spChg>
        <pc:spChg chg="mod topLvl">
          <ac:chgData name="Xie, Shaocheng" userId="b92f5369-f3db-447b-9b48-c8ca994cf226" providerId="ADAL" clId="{77A0E368-1B8F-2744-A25B-2A7181D9875A}" dt="2021-04-20T16:32:42.553" v="3247" actId="164"/>
          <ac:spMkLst>
            <pc:docMk/>
            <pc:sldMk cId="3451146105" sldId="291"/>
            <ac:spMk id="192" creationId="{FEB8A66C-C540-4DFA-9E04-1A0B56F470E1}"/>
          </ac:spMkLst>
        </pc:spChg>
        <pc:spChg chg="mod topLvl">
          <ac:chgData name="Xie, Shaocheng" userId="b92f5369-f3db-447b-9b48-c8ca994cf226" providerId="ADAL" clId="{77A0E368-1B8F-2744-A25B-2A7181D9875A}" dt="2021-04-20T16:32:42.553" v="3247" actId="164"/>
          <ac:spMkLst>
            <pc:docMk/>
            <pc:sldMk cId="3451146105" sldId="291"/>
            <ac:spMk id="194" creationId="{6272B9A7-2B80-4DED-AE62-943220B9F267}"/>
          </ac:spMkLst>
        </pc:spChg>
        <pc:spChg chg="mod topLvl">
          <ac:chgData name="Xie, Shaocheng" userId="b92f5369-f3db-447b-9b48-c8ca994cf226" providerId="ADAL" clId="{77A0E368-1B8F-2744-A25B-2A7181D9875A}" dt="2021-04-20T16:32:42.553" v="3247" actId="164"/>
          <ac:spMkLst>
            <pc:docMk/>
            <pc:sldMk cId="3451146105" sldId="291"/>
            <ac:spMk id="196" creationId="{E0C22876-09EB-481D-A566-258657350058}"/>
          </ac:spMkLst>
        </pc:spChg>
        <pc:spChg chg="mod topLvl">
          <ac:chgData name="Xie, Shaocheng" userId="b92f5369-f3db-447b-9b48-c8ca994cf226" providerId="ADAL" clId="{77A0E368-1B8F-2744-A25B-2A7181D9875A}" dt="2021-04-20T16:32:42.553" v="3247" actId="164"/>
          <ac:spMkLst>
            <pc:docMk/>
            <pc:sldMk cId="3451146105" sldId="291"/>
            <ac:spMk id="198" creationId="{3EA455FE-873B-4FFB-9216-4D0227455E51}"/>
          </ac:spMkLst>
        </pc:spChg>
        <pc:spChg chg="mod topLvl">
          <ac:chgData name="Xie, Shaocheng" userId="b92f5369-f3db-447b-9b48-c8ca994cf226" providerId="ADAL" clId="{77A0E368-1B8F-2744-A25B-2A7181D9875A}" dt="2021-04-20T16:32:42.553" v="3247" actId="164"/>
          <ac:spMkLst>
            <pc:docMk/>
            <pc:sldMk cId="3451146105" sldId="291"/>
            <ac:spMk id="200" creationId="{5CC1EBB9-2EA1-48B4-8A75-97685EBFCA6D}"/>
          </ac:spMkLst>
        </pc:spChg>
        <pc:spChg chg="mod topLvl">
          <ac:chgData name="Xie, Shaocheng" userId="b92f5369-f3db-447b-9b48-c8ca994cf226" providerId="ADAL" clId="{77A0E368-1B8F-2744-A25B-2A7181D9875A}" dt="2021-04-20T16:32:42.553" v="3247" actId="164"/>
          <ac:spMkLst>
            <pc:docMk/>
            <pc:sldMk cId="3451146105" sldId="291"/>
            <ac:spMk id="202" creationId="{A24D6C65-0035-4C52-BC85-E3C4A98B3BA9}"/>
          </ac:spMkLst>
        </pc:spChg>
        <pc:spChg chg="mod topLvl">
          <ac:chgData name="Xie, Shaocheng" userId="b92f5369-f3db-447b-9b48-c8ca994cf226" providerId="ADAL" clId="{77A0E368-1B8F-2744-A25B-2A7181D9875A}" dt="2021-04-20T16:32:42.553" v="3247" actId="164"/>
          <ac:spMkLst>
            <pc:docMk/>
            <pc:sldMk cId="3451146105" sldId="291"/>
            <ac:spMk id="204" creationId="{C1611032-6410-46F7-AF27-C009D7EEBD9B}"/>
          </ac:spMkLst>
        </pc:spChg>
        <pc:spChg chg="mod topLvl">
          <ac:chgData name="Xie, Shaocheng" userId="b92f5369-f3db-447b-9b48-c8ca994cf226" providerId="ADAL" clId="{77A0E368-1B8F-2744-A25B-2A7181D9875A}" dt="2021-04-20T16:32:42.553" v="3247" actId="164"/>
          <ac:spMkLst>
            <pc:docMk/>
            <pc:sldMk cId="3451146105" sldId="291"/>
            <ac:spMk id="206" creationId="{6E93068D-1D25-45D0-A155-8B1F864E54C8}"/>
          </ac:spMkLst>
        </pc:spChg>
        <pc:spChg chg="mod topLvl">
          <ac:chgData name="Xie, Shaocheng" userId="b92f5369-f3db-447b-9b48-c8ca994cf226" providerId="ADAL" clId="{77A0E368-1B8F-2744-A25B-2A7181D9875A}" dt="2021-04-20T16:32:42.553" v="3247" actId="164"/>
          <ac:spMkLst>
            <pc:docMk/>
            <pc:sldMk cId="3451146105" sldId="291"/>
            <ac:spMk id="208" creationId="{197D6967-F56D-40FD-AA2B-1C35DF1F42BF}"/>
          </ac:spMkLst>
        </pc:spChg>
        <pc:grpChg chg="add del mod">
          <ac:chgData name="Xie, Shaocheng" userId="b92f5369-f3db-447b-9b48-c8ca994cf226" providerId="ADAL" clId="{77A0E368-1B8F-2744-A25B-2A7181D9875A}" dt="2021-04-20T16:25:42.645" v="3120" actId="165"/>
          <ac:grpSpMkLst>
            <pc:docMk/>
            <pc:sldMk cId="3451146105" sldId="291"/>
            <ac:grpSpMk id="2" creationId="{B83359BA-09A3-8646-9456-D1206CB277BC}"/>
          </ac:grpSpMkLst>
        </pc:grpChg>
        <pc:grpChg chg="mod topLvl">
          <ac:chgData name="Xie, Shaocheng" userId="b92f5369-f3db-447b-9b48-c8ca994cf226" providerId="ADAL" clId="{77A0E368-1B8F-2744-A25B-2A7181D9875A}" dt="2021-04-20T16:32:42.553" v="3247" actId="164"/>
          <ac:grpSpMkLst>
            <pc:docMk/>
            <pc:sldMk cId="3451146105" sldId="291"/>
            <ac:grpSpMk id="18" creationId="{F2872A9F-18BA-453F-B652-EA5A3E2BA127}"/>
          </ac:grpSpMkLst>
        </pc:grpChg>
        <pc:grpChg chg="add mod">
          <ac:chgData name="Xie, Shaocheng" userId="b92f5369-f3db-447b-9b48-c8ca994cf226" providerId="ADAL" clId="{77A0E368-1B8F-2744-A25B-2A7181D9875A}" dt="2021-04-20T16:32:42.553" v="3247" actId="164"/>
          <ac:grpSpMkLst>
            <pc:docMk/>
            <pc:sldMk cId="3451146105" sldId="291"/>
            <ac:grpSpMk id="20" creationId="{57CD3BF6-0A8E-1742-B852-A92D15607A65}"/>
          </ac:grpSpMkLst>
        </pc:grpChg>
        <pc:grpChg chg="add mod">
          <ac:chgData name="Xie, Shaocheng" userId="b92f5369-f3db-447b-9b48-c8ca994cf226" providerId="ADAL" clId="{77A0E368-1B8F-2744-A25B-2A7181D9875A}" dt="2021-04-20T16:32:42.553" v="3247" actId="164"/>
          <ac:grpSpMkLst>
            <pc:docMk/>
            <pc:sldMk cId="3451146105" sldId="291"/>
            <ac:grpSpMk id="25" creationId="{6D99EE08-1DE5-3345-B7D3-415F1ABD9461}"/>
          </ac:grpSpMkLst>
        </pc:grpChg>
        <pc:grpChg chg="mod topLvl">
          <ac:chgData name="Xie, Shaocheng" userId="b92f5369-f3db-447b-9b48-c8ca994cf226" providerId="ADAL" clId="{77A0E368-1B8F-2744-A25B-2A7181D9875A}" dt="2021-04-20T16:32:42.553" v="3247" actId="164"/>
          <ac:grpSpMkLst>
            <pc:docMk/>
            <pc:sldMk cId="3451146105" sldId="291"/>
            <ac:grpSpMk id="63" creationId="{87C10ED2-626F-4E9C-86D2-B8655C28E6A6}"/>
          </ac:grpSpMkLst>
        </pc:grpChg>
        <pc:grpChg chg="mod">
          <ac:chgData name="Xie, Shaocheng" userId="b92f5369-f3db-447b-9b48-c8ca994cf226" providerId="ADAL" clId="{77A0E368-1B8F-2744-A25B-2A7181D9875A}" dt="2021-04-20T16:25:42.645" v="3120" actId="165"/>
          <ac:grpSpMkLst>
            <pc:docMk/>
            <pc:sldMk cId="3451146105" sldId="291"/>
            <ac:grpSpMk id="91" creationId="{427B4879-BC0A-4543-A059-FFCD4AAD8B89}"/>
          </ac:grpSpMkLst>
        </pc:grpChg>
        <pc:picChg chg="mod">
          <ac:chgData name="Xie, Shaocheng" userId="b92f5369-f3db-447b-9b48-c8ca994cf226" providerId="ADAL" clId="{77A0E368-1B8F-2744-A25B-2A7181D9875A}" dt="2021-04-20T16:25:42.645" v="3120" actId="165"/>
          <ac:picMkLst>
            <pc:docMk/>
            <pc:sldMk cId="3451146105" sldId="291"/>
            <ac:picMk id="3" creationId="{C5D61BC2-F518-4C68-AB1D-A86D8DA18016}"/>
          </ac:picMkLst>
        </pc:picChg>
        <pc:picChg chg="mod">
          <ac:chgData name="Xie, Shaocheng" userId="b92f5369-f3db-447b-9b48-c8ca994cf226" providerId="ADAL" clId="{77A0E368-1B8F-2744-A25B-2A7181D9875A}" dt="2021-04-20T16:25:42.645" v="3120" actId="165"/>
          <ac:picMkLst>
            <pc:docMk/>
            <pc:sldMk cId="3451146105" sldId="291"/>
            <ac:picMk id="5" creationId="{36AAE57E-CB0A-4AAD-A8D1-97ADA69E9286}"/>
          </ac:picMkLst>
        </pc:picChg>
        <pc:picChg chg="mod">
          <ac:chgData name="Xie, Shaocheng" userId="b92f5369-f3db-447b-9b48-c8ca994cf226" providerId="ADAL" clId="{77A0E368-1B8F-2744-A25B-2A7181D9875A}" dt="2021-04-20T16:25:42.645" v="3120" actId="165"/>
          <ac:picMkLst>
            <pc:docMk/>
            <pc:sldMk cId="3451146105" sldId="291"/>
            <ac:picMk id="6" creationId="{A4AEF667-6B30-44D9-B876-EB2FDF0489F4}"/>
          </ac:picMkLst>
        </pc:picChg>
        <pc:picChg chg="mod">
          <ac:chgData name="Xie, Shaocheng" userId="b92f5369-f3db-447b-9b48-c8ca994cf226" providerId="ADAL" clId="{77A0E368-1B8F-2744-A25B-2A7181D9875A}" dt="2021-04-20T16:25:42.645" v="3120" actId="165"/>
          <ac:picMkLst>
            <pc:docMk/>
            <pc:sldMk cId="3451146105" sldId="291"/>
            <ac:picMk id="9" creationId="{C7E268A4-A59B-4519-A152-DE4B4DA129B8}"/>
          </ac:picMkLst>
        </pc:picChg>
        <pc:picChg chg="mod">
          <ac:chgData name="Xie, Shaocheng" userId="b92f5369-f3db-447b-9b48-c8ca994cf226" providerId="ADAL" clId="{77A0E368-1B8F-2744-A25B-2A7181D9875A}" dt="2021-04-20T16:25:42.645" v="3120" actId="165"/>
          <ac:picMkLst>
            <pc:docMk/>
            <pc:sldMk cId="3451146105" sldId="291"/>
            <ac:picMk id="11" creationId="{8C48F79A-D82C-4EEA-B0EF-D2A675A88B47}"/>
          </ac:picMkLst>
        </pc:picChg>
        <pc:picChg chg="mod">
          <ac:chgData name="Xie, Shaocheng" userId="b92f5369-f3db-447b-9b48-c8ca994cf226" providerId="ADAL" clId="{77A0E368-1B8F-2744-A25B-2A7181D9875A}" dt="2021-04-20T16:25:42.645" v="3120" actId="165"/>
          <ac:picMkLst>
            <pc:docMk/>
            <pc:sldMk cId="3451146105" sldId="291"/>
            <ac:picMk id="13" creationId="{EE88476A-F49A-47BD-872D-05AFEA6F09B8}"/>
          </ac:picMkLst>
        </pc:picChg>
        <pc:picChg chg="mod">
          <ac:chgData name="Xie, Shaocheng" userId="b92f5369-f3db-447b-9b48-c8ca994cf226" providerId="ADAL" clId="{77A0E368-1B8F-2744-A25B-2A7181D9875A}" dt="2021-04-20T16:25:42.645" v="3120" actId="165"/>
          <ac:picMkLst>
            <pc:docMk/>
            <pc:sldMk cId="3451146105" sldId="291"/>
            <ac:picMk id="15" creationId="{AD762F58-2C82-459C-A9D4-DEB2650050EB}"/>
          </ac:picMkLst>
        </pc:picChg>
        <pc:picChg chg="mod">
          <ac:chgData name="Xie, Shaocheng" userId="b92f5369-f3db-447b-9b48-c8ca994cf226" providerId="ADAL" clId="{77A0E368-1B8F-2744-A25B-2A7181D9875A}" dt="2021-04-20T16:25:42.645" v="3120" actId="165"/>
          <ac:picMkLst>
            <pc:docMk/>
            <pc:sldMk cId="3451146105" sldId="291"/>
            <ac:picMk id="17" creationId="{2BA114F3-1E2F-4CB8-A081-FAF4DDDB52FB}"/>
          </ac:picMkLst>
        </pc:picChg>
        <pc:picChg chg="mod">
          <ac:chgData name="Xie, Shaocheng" userId="b92f5369-f3db-447b-9b48-c8ca994cf226" providerId="ADAL" clId="{77A0E368-1B8F-2744-A25B-2A7181D9875A}" dt="2021-04-20T16:25:42.645" v="3120" actId="165"/>
          <ac:picMkLst>
            <pc:docMk/>
            <pc:sldMk cId="3451146105" sldId="291"/>
            <ac:picMk id="19" creationId="{91EB81B7-B344-4AC3-827A-AE994CE90713}"/>
          </ac:picMkLst>
        </pc:picChg>
        <pc:picChg chg="mod">
          <ac:chgData name="Xie, Shaocheng" userId="b92f5369-f3db-447b-9b48-c8ca994cf226" providerId="ADAL" clId="{77A0E368-1B8F-2744-A25B-2A7181D9875A}" dt="2021-04-20T16:25:42.645" v="3120" actId="165"/>
          <ac:picMkLst>
            <pc:docMk/>
            <pc:sldMk cId="3451146105" sldId="291"/>
            <ac:picMk id="21" creationId="{89DCD6CB-D5F8-4904-BC9D-72498D0ED1A1}"/>
          </ac:picMkLst>
        </pc:picChg>
        <pc:picChg chg="mod">
          <ac:chgData name="Xie, Shaocheng" userId="b92f5369-f3db-447b-9b48-c8ca994cf226" providerId="ADAL" clId="{77A0E368-1B8F-2744-A25B-2A7181D9875A}" dt="2021-04-20T16:25:42.645" v="3120" actId="165"/>
          <ac:picMkLst>
            <pc:docMk/>
            <pc:sldMk cId="3451146105" sldId="291"/>
            <ac:picMk id="23" creationId="{2C0C92E5-9CBF-4477-B70D-348E7649283E}"/>
          </ac:picMkLst>
        </pc:picChg>
        <pc:picChg chg="mod">
          <ac:chgData name="Xie, Shaocheng" userId="b92f5369-f3db-447b-9b48-c8ca994cf226" providerId="ADAL" clId="{77A0E368-1B8F-2744-A25B-2A7181D9875A}" dt="2021-04-20T16:25:42.645" v="3120" actId="165"/>
          <ac:picMkLst>
            <pc:docMk/>
            <pc:sldMk cId="3451146105" sldId="291"/>
            <ac:picMk id="27" creationId="{8DDD0938-ECA2-44C0-BE0A-0B52779E82EA}"/>
          </ac:picMkLst>
        </pc:picChg>
        <pc:picChg chg="mod">
          <ac:chgData name="Xie, Shaocheng" userId="b92f5369-f3db-447b-9b48-c8ca994cf226" providerId="ADAL" clId="{77A0E368-1B8F-2744-A25B-2A7181D9875A}" dt="2021-04-20T16:25:42.645" v="3120" actId="165"/>
          <ac:picMkLst>
            <pc:docMk/>
            <pc:sldMk cId="3451146105" sldId="291"/>
            <ac:picMk id="30" creationId="{10216BBF-C5BB-47D5-9E6A-1B304AAF659A}"/>
          </ac:picMkLst>
        </pc:picChg>
        <pc:picChg chg="mod">
          <ac:chgData name="Xie, Shaocheng" userId="b92f5369-f3db-447b-9b48-c8ca994cf226" providerId="ADAL" clId="{77A0E368-1B8F-2744-A25B-2A7181D9875A}" dt="2021-04-20T16:25:42.645" v="3120" actId="165"/>
          <ac:picMkLst>
            <pc:docMk/>
            <pc:sldMk cId="3451146105" sldId="291"/>
            <ac:picMk id="32" creationId="{CAD79428-1672-4CBF-86CA-BA25C47B895C}"/>
          </ac:picMkLst>
        </pc:picChg>
        <pc:picChg chg="mod">
          <ac:chgData name="Xie, Shaocheng" userId="b92f5369-f3db-447b-9b48-c8ca994cf226" providerId="ADAL" clId="{77A0E368-1B8F-2744-A25B-2A7181D9875A}" dt="2021-04-20T16:25:42.645" v="3120" actId="165"/>
          <ac:picMkLst>
            <pc:docMk/>
            <pc:sldMk cId="3451146105" sldId="291"/>
            <ac:picMk id="34" creationId="{3C24737E-BE2E-43EC-AE7B-CFB64A92DEAD}"/>
          </ac:picMkLst>
        </pc:picChg>
        <pc:picChg chg="mod">
          <ac:chgData name="Xie, Shaocheng" userId="b92f5369-f3db-447b-9b48-c8ca994cf226" providerId="ADAL" clId="{77A0E368-1B8F-2744-A25B-2A7181D9875A}" dt="2021-04-20T16:25:42.645" v="3120" actId="165"/>
          <ac:picMkLst>
            <pc:docMk/>
            <pc:sldMk cId="3451146105" sldId="291"/>
            <ac:picMk id="36" creationId="{F634F88E-74A5-4533-A55C-B070838C1C3E}"/>
          </ac:picMkLst>
        </pc:picChg>
        <pc:picChg chg="mod">
          <ac:chgData name="Xie, Shaocheng" userId="b92f5369-f3db-447b-9b48-c8ca994cf226" providerId="ADAL" clId="{77A0E368-1B8F-2744-A25B-2A7181D9875A}" dt="2021-04-20T16:25:42.645" v="3120" actId="165"/>
          <ac:picMkLst>
            <pc:docMk/>
            <pc:sldMk cId="3451146105" sldId="291"/>
            <ac:picMk id="38" creationId="{A48098A8-2153-4E9F-92DF-E04C2E59D662}"/>
          </ac:picMkLst>
        </pc:picChg>
        <pc:picChg chg="mod">
          <ac:chgData name="Xie, Shaocheng" userId="b92f5369-f3db-447b-9b48-c8ca994cf226" providerId="ADAL" clId="{77A0E368-1B8F-2744-A25B-2A7181D9875A}" dt="2021-04-20T16:25:42.645" v="3120" actId="165"/>
          <ac:picMkLst>
            <pc:docMk/>
            <pc:sldMk cId="3451146105" sldId="291"/>
            <ac:picMk id="40" creationId="{C1D2E37F-A673-4B46-AD18-F8EAB88CEE56}"/>
          </ac:picMkLst>
        </pc:picChg>
        <pc:picChg chg="mod">
          <ac:chgData name="Xie, Shaocheng" userId="b92f5369-f3db-447b-9b48-c8ca994cf226" providerId="ADAL" clId="{77A0E368-1B8F-2744-A25B-2A7181D9875A}" dt="2021-04-20T16:25:42.645" v="3120" actId="165"/>
          <ac:picMkLst>
            <pc:docMk/>
            <pc:sldMk cId="3451146105" sldId="291"/>
            <ac:picMk id="42" creationId="{1A593B16-7BF7-4127-9879-53B1CC556D5B}"/>
          </ac:picMkLst>
        </pc:picChg>
        <pc:cxnChg chg="mod topLvl">
          <ac:chgData name="Xie, Shaocheng" userId="b92f5369-f3db-447b-9b48-c8ca994cf226" providerId="ADAL" clId="{77A0E368-1B8F-2744-A25B-2A7181D9875A}" dt="2021-04-20T16:28:26.414" v="3127" actId="164"/>
          <ac:cxnSpMkLst>
            <pc:docMk/>
            <pc:sldMk cId="3451146105" sldId="291"/>
            <ac:cxnSpMk id="7" creationId="{CD1F66D7-CD9C-4455-8FE5-AE57B090ABE8}"/>
          </ac:cxnSpMkLst>
        </pc:cxnChg>
        <pc:cxnChg chg="mod topLvl">
          <ac:chgData name="Xie, Shaocheng" userId="b92f5369-f3db-447b-9b48-c8ca994cf226" providerId="ADAL" clId="{77A0E368-1B8F-2744-A25B-2A7181D9875A}" dt="2021-04-20T16:28:26.414" v="3127" actId="164"/>
          <ac:cxnSpMkLst>
            <pc:docMk/>
            <pc:sldMk cId="3451146105" sldId="291"/>
            <ac:cxnSpMk id="56" creationId="{F8D993EE-54D8-4B97-85E5-402BCA556E5F}"/>
          </ac:cxnSpMkLst>
        </pc:cxnChg>
        <pc:cxnChg chg="mod topLvl">
          <ac:chgData name="Xie, Shaocheng" userId="b92f5369-f3db-447b-9b48-c8ca994cf226" providerId="ADAL" clId="{77A0E368-1B8F-2744-A25B-2A7181D9875A}" dt="2021-04-20T16:28:26.414" v="3127" actId="164"/>
          <ac:cxnSpMkLst>
            <pc:docMk/>
            <pc:sldMk cId="3451146105" sldId="291"/>
            <ac:cxnSpMk id="57" creationId="{B04E2BE6-602D-4869-B466-AB46C194CFA1}"/>
          </ac:cxnSpMkLst>
        </pc:cxnChg>
      </pc:sldChg>
      <pc:sldChg chg="modSp modNotesTx">
        <pc:chgData name="Xie, Shaocheng" userId="b92f5369-f3db-447b-9b48-c8ca994cf226" providerId="ADAL" clId="{77A0E368-1B8F-2744-A25B-2A7181D9875A}" dt="2021-04-20T15:13:07.709" v="2029" actId="20577"/>
        <pc:sldMkLst>
          <pc:docMk/>
          <pc:sldMk cId="3539608123" sldId="703"/>
        </pc:sldMkLst>
        <pc:spChg chg="mod">
          <ac:chgData name="Xie, Shaocheng" userId="b92f5369-f3db-447b-9b48-c8ca994cf226" providerId="ADAL" clId="{77A0E368-1B8F-2744-A25B-2A7181D9875A}" dt="2021-04-20T03:13:59.015" v="1"/>
          <ac:spMkLst>
            <pc:docMk/>
            <pc:sldMk cId="3539608123" sldId="703"/>
            <ac:spMk id="5" creationId="{68BE08A2-C318-7241-83E0-B8134E402480}"/>
          </ac:spMkLst>
        </pc:spChg>
      </pc:sldChg>
      <pc:sldChg chg="modNotesTx">
        <pc:chgData name="Xie, Shaocheng" userId="b92f5369-f3db-447b-9b48-c8ca994cf226" providerId="ADAL" clId="{77A0E368-1B8F-2744-A25B-2A7181D9875A}" dt="2021-04-20T15:24:13.904" v="2451" actId="20577"/>
        <pc:sldMkLst>
          <pc:docMk/>
          <pc:sldMk cId="867994943" sldId="712"/>
        </pc:sldMkLst>
      </pc:sldChg>
      <pc:sldChg chg="modNotesTx">
        <pc:chgData name="Xie, Shaocheng" userId="b92f5369-f3db-447b-9b48-c8ca994cf226" providerId="ADAL" clId="{77A0E368-1B8F-2744-A25B-2A7181D9875A}" dt="2021-04-20T15:33:37.970" v="2726" actId="20577"/>
        <pc:sldMkLst>
          <pc:docMk/>
          <pc:sldMk cId="1341748967" sldId="716"/>
        </pc:sldMkLst>
      </pc:sldChg>
      <pc:sldChg chg="addSp delSp modSp mod modAnim">
        <pc:chgData name="Xie, Shaocheng" userId="b92f5369-f3db-447b-9b48-c8ca994cf226" providerId="ADAL" clId="{77A0E368-1B8F-2744-A25B-2A7181D9875A}" dt="2021-04-20T17:11:48.434" v="3337" actId="113"/>
        <pc:sldMkLst>
          <pc:docMk/>
          <pc:sldMk cId="4073229410" sldId="719"/>
        </pc:sldMkLst>
        <pc:spChg chg="add mod">
          <ac:chgData name="Xie, Shaocheng" userId="b92f5369-f3db-447b-9b48-c8ca994cf226" providerId="ADAL" clId="{77A0E368-1B8F-2744-A25B-2A7181D9875A}" dt="2021-04-20T17:11:48.434" v="3337" actId="113"/>
          <ac:spMkLst>
            <pc:docMk/>
            <pc:sldMk cId="4073229410" sldId="719"/>
            <ac:spMk id="4" creationId="{728C1108-A203-7643-B17E-22E4BD9E96E6}"/>
          </ac:spMkLst>
        </pc:spChg>
        <pc:spChg chg="add del">
          <ac:chgData name="Xie, Shaocheng" userId="b92f5369-f3db-447b-9b48-c8ca994cf226" providerId="ADAL" clId="{77A0E368-1B8F-2744-A25B-2A7181D9875A}" dt="2021-04-20T16:35:12.994" v="3252" actId="11529"/>
          <ac:spMkLst>
            <pc:docMk/>
            <pc:sldMk cId="4073229410" sldId="719"/>
            <ac:spMk id="8" creationId="{62E837B0-A675-854B-AE40-9891E6179637}"/>
          </ac:spMkLst>
        </pc:spChg>
        <pc:spChg chg="add del mod">
          <ac:chgData name="Xie, Shaocheng" userId="b92f5369-f3db-447b-9b48-c8ca994cf226" providerId="ADAL" clId="{77A0E368-1B8F-2744-A25B-2A7181D9875A}" dt="2021-04-20T16:36:51.049" v="3267" actId="11529"/>
          <ac:spMkLst>
            <pc:docMk/>
            <pc:sldMk cId="4073229410" sldId="719"/>
            <ac:spMk id="27" creationId="{7AC89AB2-190D-EB44-96C5-CAA5CD1C412A}"/>
          </ac:spMkLst>
        </pc:spChg>
        <pc:spChg chg="add del mod">
          <ac:chgData name="Xie, Shaocheng" userId="b92f5369-f3db-447b-9b48-c8ca994cf226" providerId="ADAL" clId="{77A0E368-1B8F-2744-A25B-2A7181D9875A}" dt="2021-04-20T16:37:55.626" v="3275" actId="478"/>
          <ac:spMkLst>
            <pc:docMk/>
            <pc:sldMk cId="4073229410" sldId="719"/>
            <ac:spMk id="28" creationId="{EB6F440B-BA27-C341-9AE8-6A01E206AACD}"/>
          </ac:spMkLst>
        </pc:spChg>
        <pc:spChg chg="add del mod">
          <ac:chgData name="Xie, Shaocheng" userId="b92f5369-f3db-447b-9b48-c8ca994cf226" providerId="ADAL" clId="{77A0E368-1B8F-2744-A25B-2A7181D9875A}" dt="2021-04-20T16:38:53.411" v="3285" actId="478"/>
          <ac:spMkLst>
            <pc:docMk/>
            <pc:sldMk cId="4073229410" sldId="719"/>
            <ac:spMk id="29" creationId="{DB268E65-2B71-2743-A28C-46801624DA1F}"/>
          </ac:spMkLst>
        </pc:spChg>
        <pc:spChg chg="add mod">
          <ac:chgData name="Xie, Shaocheng" userId="b92f5369-f3db-447b-9b48-c8ca994cf226" providerId="ADAL" clId="{77A0E368-1B8F-2744-A25B-2A7181D9875A}" dt="2021-04-20T16:40:13.992" v="3295" actId="692"/>
          <ac:spMkLst>
            <pc:docMk/>
            <pc:sldMk cId="4073229410" sldId="719"/>
            <ac:spMk id="30" creationId="{8580F029-6882-B34B-8A08-1C3409533DC8}"/>
          </ac:spMkLst>
        </pc:spChg>
        <pc:spChg chg="add mod">
          <ac:chgData name="Xie, Shaocheng" userId="b92f5369-f3db-447b-9b48-c8ca994cf226" providerId="ADAL" clId="{77A0E368-1B8F-2744-A25B-2A7181D9875A}" dt="2021-04-20T16:41:20.999" v="3327" actId="1076"/>
          <ac:spMkLst>
            <pc:docMk/>
            <pc:sldMk cId="4073229410" sldId="719"/>
            <ac:spMk id="31" creationId="{79C3269B-8F4C-D94D-AC87-BDE81B7CF47A}"/>
          </ac:spMkLst>
        </pc:spChg>
        <pc:spChg chg="add mod">
          <ac:chgData name="Xie, Shaocheng" userId="b92f5369-f3db-447b-9b48-c8ca994cf226" providerId="ADAL" clId="{77A0E368-1B8F-2744-A25B-2A7181D9875A}" dt="2021-04-20T16:41:06.081" v="3324" actId="404"/>
          <ac:spMkLst>
            <pc:docMk/>
            <pc:sldMk cId="4073229410" sldId="719"/>
            <ac:spMk id="32" creationId="{526DDD8D-2E45-594D-A4F9-E026A7750892}"/>
          </ac:spMkLst>
        </pc:spChg>
        <pc:picChg chg="mod">
          <ac:chgData name="Xie, Shaocheng" userId="b92f5369-f3db-447b-9b48-c8ca994cf226" providerId="ADAL" clId="{77A0E368-1B8F-2744-A25B-2A7181D9875A}" dt="2021-04-20T16:39:59.820" v="3293" actId="1076"/>
          <ac:picMkLst>
            <pc:docMk/>
            <pc:sldMk cId="4073229410" sldId="719"/>
            <ac:picMk id="11" creationId="{B9D60457-E0FF-0E46-B402-334318D9DF83}"/>
          </ac:picMkLst>
        </pc:picChg>
        <pc:cxnChg chg="add mod">
          <ac:chgData name="Xie, Shaocheng" userId="b92f5369-f3db-447b-9b48-c8ca994cf226" providerId="ADAL" clId="{77A0E368-1B8F-2744-A25B-2A7181D9875A}" dt="2021-04-20T16:34:44.459" v="3250" actId="692"/>
          <ac:cxnSpMkLst>
            <pc:docMk/>
            <pc:sldMk cId="4073229410" sldId="719"/>
            <ac:cxnSpMk id="7" creationId="{850DC712-1046-B442-9D5B-CEFDE4EDF496}"/>
          </ac:cxnSpMkLst>
        </pc:cxnChg>
        <pc:cxnChg chg="add del mod">
          <ac:chgData name="Xie, Shaocheng" userId="b92f5369-f3db-447b-9b48-c8ca994cf226" providerId="ADAL" clId="{77A0E368-1B8F-2744-A25B-2A7181D9875A}" dt="2021-04-20T16:36:05.726" v="3263" actId="478"/>
          <ac:cxnSpMkLst>
            <pc:docMk/>
            <pc:sldMk cId="4073229410" sldId="719"/>
            <ac:cxnSpMk id="10" creationId="{D888C524-C560-B948-85F9-7EA29327875E}"/>
          </ac:cxnSpMkLst>
        </pc:cxnChg>
      </pc:sldChg>
      <pc:sldChg chg="add">
        <pc:chgData name="Xie, Shaocheng" userId="b92f5369-f3db-447b-9b48-c8ca994cf226" providerId="ADAL" clId="{77A0E368-1B8F-2744-A25B-2A7181D9875A}" dt="2021-04-20T15:59:34.796" v="2750"/>
        <pc:sldMkLst>
          <pc:docMk/>
          <pc:sldMk cId="1772413765" sldId="721"/>
        </pc:sldMkLst>
      </pc:sldChg>
      <pc:sldChg chg="modSp del mod modNotesTx">
        <pc:chgData name="Xie, Shaocheng" userId="b92f5369-f3db-447b-9b48-c8ca994cf226" providerId="ADAL" clId="{77A0E368-1B8F-2744-A25B-2A7181D9875A}" dt="2021-04-20T15:59:29.773" v="2749" actId="2696"/>
        <pc:sldMkLst>
          <pc:docMk/>
          <pc:sldMk cId="3643749377" sldId="721"/>
        </pc:sldMkLst>
        <pc:spChg chg="mod">
          <ac:chgData name="Xie, Shaocheng" userId="b92f5369-f3db-447b-9b48-c8ca994cf226" providerId="ADAL" clId="{77A0E368-1B8F-2744-A25B-2A7181D9875A}" dt="2021-04-20T04:02:33.405" v="2023" actId="20577"/>
          <ac:spMkLst>
            <pc:docMk/>
            <pc:sldMk cId="3643749377" sldId="721"/>
            <ac:spMk id="342" creationId="{BDCF89D8-A78B-974E-876E-A0C66E8BE7B6}"/>
          </ac:spMkLst>
        </pc:spChg>
      </pc:sldChg>
      <pc:sldChg chg="addSp modSp mod">
        <pc:chgData name="Xie, Shaocheng" userId="b92f5369-f3db-447b-9b48-c8ca994cf226" providerId="ADAL" clId="{77A0E368-1B8F-2744-A25B-2A7181D9875A}" dt="2021-04-20T17:11:57.342" v="3339" actId="1076"/>
        <pc:sldMkLst>
          <pc:docMk/>
          <pc:sldMk cId="647922601" sldId="725"/>
        </pc:sldMkLst>
        <pc:spChg chg="add mod">
          <ac:chgData name="Xie, Shaocheng" userId="b92f5369-f3db-447b-9b48-c8ca994cf226" providerId="ADAL" clId="{77A0E368-1B8F-2744-A25B-2A7181D9875A}" dt="2021-04-20T17:11:57.342" v="3339" actId="1076"/>
          <ac:spMkLst>
            <pc:docMk/>
            <pc:sldMk cId="647922601" sldId="725"/>
            <ac:spMk id="36" creationId="{77C4B66E-539F-4742-A8CA-0F5EEFA7E311}"/>
          </ac:spMkLst>
        </pc:spChg>
      </pc:sldChg>
      <pc:sldChg chg="modSp mod modNotesTx">
        <pc:chgData name="Xie, Shaocheng" userId="b92f5369-f3db-447b-9b48-c8ca994cf226" providerId="ADAL" clId="{77A0E368-1B8F-2744-A25B-2A7181D9875A}" dt="2021-04-20T15:20:15.459" v="2340" actId="20577"/>
        <pc:sldMkLst>
          <pc:docMk/>
          <pc:sldMk cId="746504895" sldId="743"/>
        </pc:sldMkLst>
        <pc:spChg chg="mod">
          <ac:chgData name="Xie, Shaocheng" userId="b92f5369-f3db-447b-9b48-c8ca994cf226" providerId="ADAL" clId="{77A0E368-1B8F-2744-A25B-2A7181D9875A}" dt="2021-04-20T03:38:07.133" v="1470" actId="20577"/>
          <ac:spMkLst>
            <pc:docMk/>
            <pc:sldMk cId="746504895" sldId="743"/>
            <ac:spMk id="12" creationId="{B2A74A19-44F6-9C4B-8C1F-021EB175C886}"/>
          </ac:spMkLst>
        </pc:spChg>
      </pc:sldChg>
      <pc:sldChg chg="modSp mod modNotesTx">
        <pc:chgData name="Xie, Shaocheng" userId="b92f5369-f3db-447b-9b48-c8ca994cf226" providerId="ADAL" clId="{77A0E368-1B8F-2744-A25B-2A7181D9875A}" dt="2021-04-20T15:50:13.947" v="2727" actId="1076"/>
        <pc:sldMkLst>
          <pc:docMk/>
          <pc:sldMk cId="2375580129" sldId="745"/>
        </pc:sldMkLst>
        <pc:spChg chg="mod">
          <ac:chgData name="Xie, Shaocheng" userId="b92f5369-f3db-447b-9b48-c8ca994cf226" providerId="ADAL" clId="{77A0E368-1B8F-2744-A25B-2A7181D9875A}" dt="2021-04-20T15:50:13.947" v="2727" actId="1076"/>
          <ac:spMkLst>
            <pc:docMk/>
            <pc:sldMk cId="2375580129" sldId="745"/>
            <ac:spMk id="6" creationId="{A0D04489-ED7A-4246-9DF6-3992DE10F8FD}"/>
          </ac:spMkLst>
        </pc:spChg>
      </pc:sldChg>
      <pc:sldChg chg="modSp mod modNotesTx">
        <pc:chgData name="Xie, Shaocheng" userId="b92f5369-f3db-447b-9b48-c8ca994cf226" providerId="ADAL" clId="{77A0E368-1B8F-2744-A25B-2A7181D9875A}" dt="2021-04-20T17:54:37.564" v="4143" actId="20577"/>
        <pc:sldMkLst>
          <pc:docMk/>
          <pc:sldMk cId="4098125228" sldId="746"/>
        </pc:sldMkLst>
        <pc:spChg chg="mod">
          <ac:chgData name="Xie, Shaocheng" userId="b92f5369-f3db-447b-9b48-c8ca994cf226" providerId="ADAL" clId="{77A0E368-1B8F-2744-A25B-2A7181D9875A}" dt="2021-04-20T17:36:25.859" v="3658" actId="122"/>
          <ac:spMkLst>
            <pc:docMk/>
            <pc:sldMk cId="4098125228" sldId="746"/>
            <ac:spMk id="2" creationId="{B9351A41-EF47-C544-BCBB-6232B96FE41B}"/>
          </ac:spMkLst>
        </pc:spChg>
      </pc:sldChg>
      <pc:sldChg chg="addSp modSp mod modNotesTx">
        <pc:chgData name="Xie, Shaocheng" userId="b92f5369-f3db-447b-9b48-c8ca994cf226" providerId="ADAL" clId="{77A0E368-1B8F-2744-A25B-2A7181D9875A}" dt="2021-04-20T18:41:29.154" v="4598" actId="20577"/>
        <pc:sldMkLst>
          <pc:docMk/>
          <pc:sldMk cId="2679709211" sldId="762"/>
        </pc:sldMkLst>
        <pc:spChg chg="mod">
          <ac:chgData name="Xie, Shaocheng" userId="b92f5369-f3db-447b-9b48-c8ca994cf226" providerId="ADAL" clId="{77A0E368-1B8F-2744-A25B-2A7181D9875A}" dt="2021-04-20T17:47:01.424" v="4070" actId="1076"/>
          <ac:spMkLst>
            <pc:docMk/>
            <pc:sldMk cId="2679709211" sldId="762"/>
            <ac:spMk id="6" creationId="{57DDA085-D21E-3042-9856-5AA30C1B96CB}"/>
          </ac:spMkLst>
        </pc:spChg>
        <pc:spChg chg="mod">
          <ac:chgData name="Xie, Shaocheng" userId="b92f5369-f3db-447b-9b48-c8ca994cf226" providerId="ADAL" clId="{77A0E368-1B8F-2744-A25B-2A7181D9875A}" dt="2021-04-20T17:45:03.412" v="4055" actId="1076"/>
          <ac:spMkLst>
            <pc:docMk/>
            <pc:sldMk cId="2679709211" sldId="762"/>
            <ac:spMk id="342" creationId="{BDCF89D8-A78B-974E-876E-A0C66E8BE7B6}"/>
          </ac:spMkLst>
        </pc:spChg>
        <pc:picChg chg="mod modCrop">
          <ac:chgData name="Xie, Shaocheng" userId="b92f5369-f3db-447b-9b48-c8ca994cf226" providerId="ADAL" clId="{77A0E368-1B8F-2744-A25B-2A7181D9875A}" dt="2021-04-20T17:46:25.188" v="4066" actId="1076"/>
          <ac:picMkLst>
            <pc:docMk/>
            <pc:sldMk cId="2679709211" sldId="762"/>
            <ac:picMk id="7" creationId="{4E59B069-2D83-4844-8004-7ACBA0D6C7F5}"/>
          </ac:picMkLst>
        </pc:picChg>
        <pc:picChg chg="add mod modCrop">
          <ac:chgData name="Xie, Shaocheng" userId="b92f5369-f3db-447b-9b48-c8ca994cf226" providerId="ADAL" clId="{77A0E368-1B8F-2744-A25B-2A7181D9875A}" dt="2021-04-20T17:46:30.488" v="4068" actId="1076"/>
          <ac:picMkLst>
            <pc:docMk/>
            <pc:sldMk cId="2679709211" sldId="762"/>
            <ac:picMk id="8" creationId="{9215F781-CF05-E641-8060-9D7EB0F64DFE}"/>
          </ac:picMkLst>
        </pc:picChg>
      </pc:sldChg>
      <pc:sldChg chg="modSp add mod modNotesTx">
        <pc:chgData name="Xie, Shaocheng" userId="b92f5369-f3db-447b-9b48-c8ca994cf226" providerId="ADAL" clId="{77A0E368-1B8F-2744-A25B-2A7181D9875A}" dt="2021-04-20T17:33:49.397" v="3547" actId="20577"/>
        <pc:sldMkLst>
          <pc:docMk/>
          <pc:sldMk cId="1389443347" sldId="768"/>
        </pc:sldMkLst>
        <pc:spChg chg="mod">
          <ac:chgData name="Xie, Shaocheng" userId="b92f5369-f3db-447b-9b48-c8ca994cf226" providerId="ADAL" clId="{77A0E368-1B8F-2744-A25B-2A7181D9875A}" dt="2021-04-20T17:12:59.833" v="3379" actId="20577"/>
          <ac:spMkLst>
            <pc:docMk/>
            <pc:sldMk cId="1389443347" sldId="768"/>
            <ac:spMk id="342" creationId="{BDCF89D8-A78B-974E-876E-A0C66E8BE7B6}"/>
          </ac:spMkLst>
        </pc:spChg>
      </pc:sldChg>
    </pc:docChg>
  </pc:docChgLst>
  <pc:docChgLst>
    <pc:chgData name="Xie, Shaocheng" userId="b92f5369-f3db-447b-9b48-c8ca994cf226" providerId="ADAL" clId="{E00A125C-F245-DA4F-8133-E209B182B38A}"/>
    <pc:docChg chg="modSld">
      <pc:chgData name="Xie, Shaocheng" userId="b92f5369-f3db-447b-9b48-c8ca994cf226" providerId="ADAL" clId="{E00A125C-F245-DA4F-8133-E209B182B38A}" dt="2022-07-19T00:10:49.331" v="1"/>
      <pc:docMkLst>
        <pc:docMk/>
      </pc:docMkLst>
      <pc:sldChg chg="modSp">
        <pc:chgData name="Xie, Shaocheng" userId="b92f5369-f3db-447b-9b48-c8ca994cf226" providerId="ADAL" clId="{E00A125C-F245-DA4F-8133-E209B182B38A}" dt="2022-07-19T00:10:49.331" v="1"/>
        <pc:sldMkLst>
          <pc:docMk/>
          <pc:sldMk cId="3539608123" sldId="703"/>
        </pc:sldMkLst>
        <pc:spChg chg="mod">
          <ac:chgData name="Xie, Shaocheng" userId="b92f5369-f3db-447b-9b48-c8ca994cf226" providerId="ADAL" clId="{E00A125C-F245-DA4F-8133-E209B182B38A}" dt="2022-07-19T00:10:49.331" v="1"/>
          <ac:spMkLst>
            <pc:docMk/>
            <pc:sldMk cId="3539608123" sldId="703"/>
            <ac:spMk id="5" creationId="{68BE08A2-C318-7241-83E0-B8134E40248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B461A9-5105-F54A-A80B-202F40584930}" type="datetimeFigureOut">
              <a:rPr lang="en-US" smtClean="0"/>
              <a:t>7/23/22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03F066-669A-DC43-BE67-1CEA705A06D4}" type="slidenum">
              <a:rPr lang="en-US" smtClean="0"/>
              <a:t>‹#›</a:t>
            </a:fld>
            <a:endParaRPr lang="en-US"/>
          </a:p>
        </p:txBody>
      </p:sp>
    </p:spTree>
    <p:extLst>
      <p:ext uri="{BB962C8B-B14F-4D97-AF65-F5344CB8AC3E}">
        <p14:creationId xmlns:p14="http://schemas.microsoft.com/office/powerpoint/2010/main" val="11010571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fld id="{4CFDF800-FE0E-A944-8AC1-D57C07B352FC}" type="slidenum">
              <a:rPr lang="en-US" smtClean="0"/>
              <a:pPr/>
              <a:t>1</a:t>
            </a:fld>
            <a:endParaRPr lang="en-US"/>
          </a:p>
        </p:txBody>
      </p:sp>
    </p:spTree>
    <p:extLst>
      <p:ext uri="{BB962C8B-B14F-4D97-AF65-F5344CB8AC3E}">
        <p14:creationId xmlns:p14="http://schemas.microsoft.com/office/powerpoint/2010/main" val="41905630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03F066-669A-DC43-BE67-1CEA705A06D4}" type="slidenum">
              <a:rPr lang="en-US" smtClean="0"/>
              <a:t>10</a:t>
            </a:fld>
            <a:endParaRPr lang="en-US"/>
          </a:p>
        </p:txBody>
      </p:sp>
    </p:spTree>
    <p:extLst>
      <p:ext uri="{BB962C8B-B14F-4D97-AF65-F5344CB8AC3E}">
        <p14:creationId xmlns:p14="http://schemas.microsoft.com/office/powerpoint/2010/main" val="16558777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03F066-669A-DC43-BE67-1CEA705A06D4}" type="slidenum">
              <a:rPr lang="en-US" smtClean="0"/>
              <a:t>11</a:t>
            </a:fld>
            <a:endParaRPr lang="en-US"/>
          </a:p>
        </p:txBody>
      </p:sp>
    </p:spTree>
    <p:extLst>
      <p:ext uri="{BB962C8B-B14F-4D97-AF65-F5344CB8AC3E}">
        <p14:creationId xmlns:p14="http://schemas.microsoft.com/office/powerpoint/2010/main" val="27150485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eaLnBrk="1" hangingPunct="1">
              <a:spcBef>
                <a:spcPct val="0"/>
              </a:spcBef>
            </a:pPr>
            <a:endParaRPr lang="en-US" altLang="en-US" sz="1200" dirty="0"/>
          </a:p>
        </p:txBody>
      </p:sp>
      <p:sp>
        <p:nvSpPr>
          <p:cNvPr id="4" name="Slide Number Placeholder 3"/>
          <p:cNvSpPr>
            <a:spLocks noGrp="1"/>
          </p:cNvSpPr>
          <p:nvPr>
            <p:ph type="sldNum" sz="quarter" idx="10"/>
          </p:nvPr>
        </p:nvSpPr>
        <p:spPr/>
        <p:txBody>
          <a:bodyPr/>
          <a:lstStyle/>
          <a:p>
            <a:fld id="{3A001946-D4E1-BE47-B73A-D6705C1481B4}" type="slidenum">
              <a:rPr lang="en-US" smtClean="0"/>
              <a:t>12</a:t>
            </a:fld>
            <a:endParaRPr lang="en-US" dirty="0"/>
          </a:p>
        </p:txBody>
      </p:sp>
    </p:spTree>
    <p:extLst>
      <p:ext uri="{BB962C8B-B14F-4D97-AF65-F5344CB8AC3E}">
        <p14:creationId xmlns:p14="http://schemas.microsoft.com/office/powerpoint/2010/main" val="32506257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66638C-4D31-BC4E-A5B2-4ED34B3CCEC7}" type="slidenum">
              <a:rPr lang="en-US" smtClean="0"/>
              <a:t>13</a:t>
            </a:fld>
            <a:endParaRPr lang="en-US"/>
          </a:p>
        </p:txBody>
      </p:sp>
    </p:spTree>
    <p:extLst>
      <p:ext uri="{BB962C8B-B14F-4D97-AF65-F5344CB8AC3E}">
        <p14:creationId xmlns:p14="http://schemas.microsoft.com/office/powerpoint/2010/main" val="17667981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66638C-4D31-BC4E-A5B2-4ED34B3CCEC7}" type="slidenum">
              <a:rPr lang="en-US" smtClean="0"/>
              <a:t>14</a:t>
            </a:fld>
            <a:endParaRPr lang="en-US"/>
          </a:p>
        </p:txBody>
      </p:sp>
    </p:spTree>
    <p:extLst>
      <p:ext uri="{BB962C8B-B14F-4D97-AF65-F5344CB8AC3E}">
        <p14:creationId xmlns:p14="http://schemas.microsoft.com/office/powerpoint/2010/main" val="36025520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66638C-4D31-BC4E-A5B2-4ED34B3CCEC7}" type="slidenum">
              <a:rPr lang="en-US" smtClean="0"/>
              <a:t>15</a:t>
            </a:fld>
            <a:endParaRPr lang="en-US"/>
          </a:p>
        </p:txBody>
      </p:sp>
    </p:spTree>
    <p:extLst>
      <p:ext uri="{BB962C8B-B14F-4D97-AF65-F5344CB8AC3E}">
        <p14:creationId xmlns:p14="http://schemas.microsoft.com/office/powerpoint/2010/main" val="19495974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66638C-4D31-BC4E-A5B2-4ED34B3CCEC7}" type="slidenum">
              <a:rPr lang="en-US" smtClean="0"/>
              <a:t>16</a:t>
            </a:fld>
            <a:endParaRPr lang="en-US"/>
          </a:p>
        </p:txBody>
      </p:sp>
    </p:spTree>
    <p:extLst>
      <p:ext uri="{BB962C8B-B14F-4D97-AF65-F5344CB8AC3E}">
        <p14:creationId xmlns:p14="http://schemas.microsoft.com/office/powerpoint/2010/main" val="8183367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566638C-4D31-BC4E-A5B2-4ED34B3CCEC7}" type="slidenum">
              <a:rPr lang="en-US" smtClean="0"/>
              <a:t>2</a:t>
            </a:fld>
            <a:endParaRPr lang="en-US"/>
          </a:p>
        </p:txBody>
      </p:sp>
    </p:spTree>
    <p:extLst>
      <p:ext uri="{BB962C8B-B14F-4D97-AF65-F5344CB8AC3E}">
        <p14:creationId xmlns:p14="http://schemas.microsoft.com/office/powerpoint/2010/main" val="39181180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66638C-4D31-BC4E-A5B2-4ED34B3CCEC7}" type="slidenum">
              <a:rPr lang="en-US" smtClean="0"/>
              <a:t>3</a:t>
            </a:fld>
            <a:endParaRPr lang="en-US"/>
          </a:p>
        </p:txBody>
      </p:sp>
    </p:spTree>
    <p:extLst>
      <p:ext uri="{BB962C8B-B14F-4D97-AF65-F5344CB8AC3E}">
        <p14:creationId xmlns:p14="http://schemas.microsoft.com/office/powerpoint/2010/main" val="34092810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66638C-4D31-BC4E-A5B2-4ED34B3CCEC7}" type="slidenum">
              <a:rPr lang="en-US" smtClean="0"/>
              <a:t>4</a:t>
            </a:fld>
            <a:endParaRPr lang="en-US"/>
          </a:p>
        </p:txBody>
      </p:sp>
    </p:spTree>
    <p:extLst>
      <p:ext uri="{BB962C8B-B14F-4D97-AF65-F5344CB8AC3E}">
        <p14:creationId xmlns:p14="http://schemas.microsoft.com/office/powerpoint/2010/main" val="12041005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66638C-4D31-BC4E-A5B2-4ED34B3CCEC7}" type="slidenum">
              <a:rPr lang="en-US" smtClean="0"/>
              <a:t>5</a:t>
            </a:fld>
            <a:endParaRPr lang="en-US"/>
          </a:p>
        </p:txBody>
      </p:sp>
    </p:spTree>
    <p:extLst>
      <p:ext uri="{BB962C8B-B14F-4D97-AF65-F5344CB8AC3E}">
        <p14:creationId xmlns:p14="http://schemas.microsoft.com/office/powerpoint/2010/main" val="295788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66638C-4D31-BC4E-A5B2-4ED34B3CCEC7}" type="slidenum">
              <a:rPr lang="en-US" smtClean="0"/>
              <a:t>6</a:t>
            </a:fld>
            <a:endParaRPr lang="en-US"/>
          </a:p>
        </p:txBody>
      </p:sp>
    </p:spTree>
    <p:extLst>
      <p:ext uri="{BB962C8B-B14F-4D97-AF65-F5344CB8AC3E}">
        <p14:creationId xmlns:p14="http://schemas.microsoft.com/office/powerpoint/2010/main" val="40185157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66638C-4D31-BC4E-A5B2-4ED34B3CCEC7}" type="slidenum">
              <a:rPr lang="en-US" smtClean="0"/>
              <a:t>7</a:t>
            </a:fld>
            <a:endParaRPr lang="en-US"/>
          </a:p>
        </p:txBody>
      </p:sp>
    </p:spTree>
    <p:extLst>
      <p:ext uri="{BB962C8B-B14F-4D97-AF65-F5344CB8AC3E}">
        <p14:creationId xmlns:p14="http://schemas.microsoft.com/office/powerpoint/2010/main" val="17534162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66638C-4D31-BC4E-A5B2-4ED34B3CCEC7}" type="slidenum">
              <a:rPr lang="en-US" smtClean="0"/>
              <a:t>8</a:t>
            </a:fld>
            <a:endParaRPr lang="en-US"/>
          </a:p>
        </p:txBody>
      </p:sp>
    </p:spTree>
    <p:extLst>
      <p:ext uri="{BB962C8B-B14F-4D97-AF65-F5344CB8AC3E}">
        <p14:creationId xmlns:p14="http://schemas.microsoft.com/office/powerpoint/2010/main" val="20750880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03F066-669A-DC43-BE67-1CEA705A06D4}" type="slidenum">
              <a:rPr lang="en-US" smtClean="0"/>
              <a:t>9</a:t>
            </a:fld>
            <a:endParaRPr lang="en-US"/>
          </a:p>
        </p:txBody>
      </p:sp>
    </p:spTree>
    <p:extLst>
      <p:ext uri="{BB962C8B-B14F-4D97-AF65-F5344CB8AC3E}">
        <p14:creationId xmlns:p14="http://schemas.microsoft.com/office/powerpoint/2010/main" val="38780061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C53B2-B024-BB4A-936B-7D1F9E61BC3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5DA976E-08F6-0143-B7DF-C7EE91CE7E4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A24317F-EA75-884E-A605-3FC02F15BEC1}"/>
              </a:ext>
            </a:extLst>
          </p:cNvPr>
          <p:cNvSpPr>
            <a:spLocks noGrp="1"/>
          </p:cNvSpPr>
          <p:nvPr>
            <p:ph type="dt" sz="half" idx="10"/>
          </p:nvPr>
        </p:nvSpPr>
        <p:spPr/>
        <p:txBody>
          <a:bodyPr/>
          <a:lstStyle/>
          <a:p>
            <a:fld id="{A96D8580-10E5-D346-8009-E200E38E30E7}" type="datetime1">
              <a:rPr lang="en-US" smtClean="0"/>
              <a:t>7/23/22</a:t>
            </a:fld>
            <a:endParaRPr lang="en-US"/>
          </a:p>
        </p:txBody>
      </p:sp>
      <p:sp>
        <p:nvSpPr>
          <p:cNvPr id="5" name="Footer Placeholder 4">
            <a:extLst>
              <a:ext uri="{FF2B5EF4-FFF2-40B4-BE49-F238E27FC236}">
                <a16:creationId xmlns:a16="http://schemas.microsoft.com/office/drawing/2014/main" id="{741D1938-E61F-6240-9D99-93C71AE8AD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E0EBB8-B1A9-9F4C-82D3-9636E53F662E}"/>
              </a:ext>
            </a:extLst>
          </p:cNvPr>
          <p:cNvSpPr>
            <a:spLocks noGrp="1"/>
          </p:cNvSpPr>
          <p:nvPr>
            <p:ph type="sldNum" sz="quarter" idx="12"/>
          </p:nvPr>
        </p:nvSpPr>
        <p:spPr/>
        <p:txBody>
          <a:bodyPr/>
          <a:lstStyle/>
          <a:p>
            <a:fld id="{40235C1B-CDEF-5C43-A8C5-27490A655B37}" type="slidenum">
              <a:rPr lang="en-US" smtClean="0"/>
              <a:t>‹#›</a:t>
            </a:fld>
            <a:endParaRPr lang="en-US"/>
          </a:p>
        </p:txBody>
      </p:sp>
    </p:spTree>
    <p:extLst>
      <p:ext uri="{BB962C8B-B14F-4D97-AF65-F5344CB8AC3E}">
        <p14:creationId xmlns:p14="http://schemas.microsoft.com/office/powerpoint/2010/main" val="33592344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66AF1-2D52-5641-98AB-3F95C4CA9E0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49C5749-EBF4-A240-B83C-DE47F34C0CC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B26D4F-875C-294D-8568-C44D5ABA5CF9}"/>
              </a:ext>
            </a:extLst>
          </p:cNvPr>
          <p:cNvSpPr>
            <a:spLocks noGrp="1"/>
          </p:cNvSpPr>
          <p:nvPr>
            <p:ph type="dt" sz="half" idx="10"/>
          </p:nvPr>
        </p:nvSpPr>
        <p:spPr/>
        <p:txBody>
          <a:bodyPr/>
          <a:lstStyle/>
          <a:p>
            <a:fld id="{326C76C5-197F-0743-A67B-0F7AC4416A8F}" type="datetime1">
              <a:rPr lang="en-US" smtClean="0"/>
              <a:t>7/23/22</a:t>
            </a:fld>
            <a:endParaRPr lang="en-US"/>
          </a:p>
        </p:txBody>
      </p:sp>
      <p:sp>
        <p:nvSpPr>
          <p:cNvPr id="5" name="Footer Placeholder 4">
            <a:extLst>
              <a:ext uri="{FF2B5EF4-FFF2-40B4-BE49-F238E27FC236}">
                <a16:creationId xmlns:a16="http://schemas.microsoft.com/office/drawing/2014/main" id="{44D9FB2F-817A-EE4A-AACC-1784B10492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6CE1BC-ACC1-874A-9B33-B595A81A015A}"/>
              </a:ext>
            </a:extLst>
          </p:cNvPr>
          <p:cNvSpPr>
            <a:spLocks noGrp="1"/>
          </p:cNvSpPr>
          <p:nvPr>
            <p:ph type="sldNum" sz="quarter" idx="12"/>
          </p:nvPr>
        </p:nvSpPr>
        <p:spPr/>
        <p:txBody>
          <a:bodyPr/>
          <a:lstStyle/>
          <a:p>
            <a:fld id="{40235C1B-CDEF-5C43-A8C5-27490A655B37}" type="slidenum">
              <a:rPr lang="en-US" smtClean="0"/>
              <a:t>‹#›</a:t>
            </a:fld>
            <a:endParaRPr lang="en-US"/>
          </a:p>
        </p:txBody>
      </p:sp>
    </p:spTree>
    <p:extLst>
      <p:ext uri="{BB962C8B-B14F-4D97-AF65-F5344CB8AC3E}">
        <p14:creationId xmlns:p14="http://schemas.microsoft.com/office/powerpoint/2010/main" val="30918965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BB26FC2-BDE5-B844-BD96-DF22DC235C8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8417FA9-4DEA-B149-A0CB-133649CE15B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68A170-95B2-A042-8E11-8D4A8D081594}"/>
              </a:ext>
            </a:extLst>
          </p:cNvPr>
          <p:cNvSpPr>
            <a:spLocks noGrp="1"/>
          </p:cNvSpPr>
          <p:nvPr>
            <p:ph type="dt" sz="half" idx="10"/>
          </p:nvPr>
        </p:nvSpPr>
        <p:spPr/>
        <p:txBody>
          <a:bodyPr/>
          <a:lstStyle/>
          <a:p>
            <a:fld id="{A2BAFF1F-1113-624E-A3F1-FF32135D165F}" type="datetime1">
              <a:rPr lang="en-US" smtClean="0"/>
              <a:t>7/23/22</a:t>
            </a:fld>
            <a:endParaRPr lang="en-US"/>
          </a:p>
        </p:txBody>
      </p:sp>
      <p:sp>
        <p:nvSpPr>
          <p:cNvPr id="5" name="Footer Placeholder 4">
            <a:extLst>
              <a:ext uri="{FF2B5EF4-FFF2-40B4-BE49-F238E27FC236}">
                <a16:creationId xmlns:a16="http://schemas.microsoft.com/office/drawing/2014/main" id="{66A35BD4-6411-7540-8722-960C4679D5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672E65-EA10-8644-B014-85BC21DD25BA}"/>
              </a:ext>
            </a:extLst>
          </p:cNvPr>
          <p:cNvSpPr>
            <a:spLocks noGrp="1"/>
          </p:cNvSpPr>
          <p:nvPr>
            <p:ph type="sldNum" sz="quarter" idx="12"/>
          </p:nvPr>
        </p:nvSpPr>
        <p:spPr/>
        <p:txBody>
          <a:bodyPr/>
          <a:lstStyle/>
          <a:p>
            <a:fld id="{40235C1B-CDEF-5C43-A8C5-27490A655B37}" type="slidenum">
              <a:rPr lang="en-US" smtClean="0"/>
              <a:t>‹#›</a:t>
            </a:fld>
            <a:endParaRPr lang="en-US"/>
          </a:p>
        </p:txBody>
      </p:sp>
    </p:spTree>
    <p:extLst>
      <p:ext uri="{BB962C8B-B14F-4D97-AF65-F5344CB8AC3E}">
        <p14:creationId xmlns:p14="http://schemas.microsoft.com/office/powerpoint/2010/main" val="20862769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15" name="Rectangle 14"/>
          <p:cNvSpPr/>
          <p:nvPr/>
        </p:nvSpPr>
        <p:spPr>
          <a:xfrm>
            <a:off x="0" y="5326750"/>
            <a:ext cx="4556675" cy="1531250"/>
          </a:xfrm>
          <a:prstGeom prst="rect">
            <a:avLst/>
          </a:prstGeom>
          <a:solidFill>
            <a:srgbClr val="0F4F97"/>
          </a:solidFill>
          <a:effectLst/>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1800" dirty="0">
              <a:latin typeface="Arial"/>
            </a:endParaRPr>
          </a:p>
        </p:txBody>
      </p:sp>
      <p:sp>
        <p:nvSpPr>
          <p:cNvPr id="10" name="Title 9"/>
          <p:cNvSpPr>
            <a:spLocks noGrp="1"/>
          </p:cNvSpPr>
          <p:nvPr>
            <p:ph type="title"/>
          </p:nvPr>
        </p:nvSpPr>
        <p:spPr>
          <a:xfrm>
            <a:off x="609600" y="743919"/>
            <a:ext cx="10972800" cy="986725"/>
          </a:xfrm>
        </p:spPr>
        <p:txBody>
          <a:bodyPr/>
          <a:lstStyle>
            <a:lvl1pPr>
              <a:lnSpc>
                <a:spcPts val="3800"/>
              </a:lnSpc>
              <a:defRPr b="0" i="1">
                <a:solidFill>
                  <a:srgbClr val="0F4F97"/>
                </a:solidFill>
                <a:effectLst/>
                <a:latin typeface="Arial"/>
                <a:cs typeface="Arial"/>
              </a:defRPr>
            </a:lvl1pPr>
          </a:lstStyle>
          <a:p>
            <a:r>
              <a:rPr lang="en-US" dirty="0"/>
              <a:t>Click to edit Master title style</a:t>
            </a:r>
          </a:p>
        </p:txBody>
      </p:sp>
      <p:sp>
        <p:nvSpPr>
          <p:cNvPr id="12" name="Text Placeholder 11"/>
          <p:cNvSpPr>
            <a:spLocks noGrp="1"/>
          </p:cNvSpPr>
          <p:nvPr>
            <p:ph type="body" sz="quarter" idx="13"/>
          </p:nvPr>
        </p:nvSpPr>
        <p:spPr>
          <a:xfrm>
            <a:off x="869701" y="1733685"/>
            <a:ext cx="7245599" cy="369888"/>
          </a:xfrm>
        </p:spPr>
        <p:txBody>
          <a:bodyPr>
            <a:noAutofit/>
          </a:bodyPr>
          <a:lstStyle>
            <a:lvl1pPr>
              <a:lnSpc>
                <a:spcPts val="2200"/>
              </a:lnSpc>
              <a:buNone/>
              <a:defRPr sz="2000">
                <a:latin typeface="Arial"/>
                <a:cs typeface="Arial"/>
              </a:defRPr>
            </a:lvl1pPr>
            <a:lvl2pPr>
              <a:buNone/>
              <a:defRPr/>
            </a:lvl2pPr>
            <a:lvl3pPr>
              <a:buNone/>
              <a:defRPr/>
            </a:lvl3pPr>
            <a:lvl4pPr>
              <a:buNone/>
              <a:defRPr/>
            </a:lvl4pPr>
            <a:lvl5pPr>
              <a:buNone/>
              <a:defRPr/>
            </a:lvl5pPr>
          </a:lstStyle>
          <a:p>
            <a:pPr lvl="0"/>
            <a:r>
              <a:rPr lang="en-US" dirty="0"/>
              <a:t>Click to edit Master text styles</a:t>
            </a:r>
          </a:p>
        </p:txBody>
      </p:sp>
      <p:pic>
        <p:nvPicPr>
          <p:cNvPr id="16" name="Picture 15" descr="LLNL_Logo_WHT-LRG.png"/>
          <p:cNvPicPr>
            <a:picLocks noChangeAspect="1"/>
          </p:cNvPicPr>
          <p:nvPr userDrawn="1"/>
        </p:nvPicPr>
        <p:blipFill>
          <a:blip r:embed="rId2"/>
          <a:stretch>
            <a:fillRect/>
          </a:stretch>
        </p:blipFill>
        <p:spPr>
          <a:xfrm>
            <a:off x="441571" y="5546736"/>
            <a:ext cx="2987047" cy="295992"/>
          </a:xfrm>
          <a:prstGeom prst="rect">
            <a:avLst/>
          </a:prstGeom>
        </p:spPr>
      </p:pic>
      <p:pic>
        <p:nvPicPr>
          <p:cNvPr id="8" name="Picture 7" descr="capt-logo_2010.PNG"/>
          <p:cNvPicPr>
            <a:picLocks noChangeAspect="1"/>
          </p:cNvPicPr>
          <p:nvPr userDrawn="1"/>
        </p:nvPicPr>
        <p:blipFill>
          <a:blip r:embed="rId3" cstate="print"/>
          <a:stretch>
            <a:fillRect/>
          </a:stretch>
        </p:blipFill>
        <p:spPr>
          <a:xfrm>
            <a:off x="8757426" y="6534616"/>
            <a:ext cx="969679" cy="323385"/>
          </a:xfrm>
          <a:prstGeom prst="rect">
            <a:avLst/>
          </a:prstGeom>
        </p:spPr>
      </p:pic>
      <p:pic>
        <p:nvPicPr>
          <p:cNvPr id="11" name="Picture 2"/>
          <p:cNvPicPr>
            <a:picLocks noChangeAspect="1" noChangeArrowheads="1"/>
          </p:cNvPicPr>
          <p:nvPr userDrawn="1"/>
        </p:nvPicPr>
        <p:blipFill rotWithShape="1">
          <a:blip r:embed="rId4"/>
          <a:srcRect l="949"/>
          <a:stretch/>
        </p:blipFill>
        <p:spPr bwMode="auto">
          <a:xfrm>
            <a:off x="4572001" y="5342021"/>
            <a:ext cx="7620000" cy="1515979"/>
          </a:xfrm>
          <a:prstGeom prst="rect">
            <a:avLst/>
          </a:prstGeom>
          <a:noFill/>
          <a:ln w="9525">
            <a:noFill/>
            <a:miter lim="800000"/>
            <a:headEnd/>
            <a:tailEnd/>
          </a:ln>
        </p:spPr>
      </p:pic>
    </p:spTree>
    <p:extLst>
      <p:ext uri="{BB962C8B-B14F-4D97-AF65-F5344CB8AC3E}">
        <p14:creationId xmlns:p14="http://schemas.microsoft.com/office/powerpoint/2010/main" val="30899118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15" name="Rectangle 14"/>
          <p:cNvSpPr/>
          <p:nvPr/>
        </p:nvSpPr>
        <p:spPr>
          <a:xfrm>
            <a:off x="0" y="5326750"/>
            <a:ext cx="4556675" cy="1531250"/>
          </a:xfrm>
          <a:prstGeom prst="rect">
            <a:avLst/>
          </a:prstGeom>
          <a:solidFill>
            <a:srgbClr val="0F4F97"/>
          </a:solidFill>
          <a:effectLst/>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1800" dirty="0">
              <a:latin typeface="Arial"/>
            </a:endParaRPr>
          </a:p>
        </p:txBody>
      </p:sp>
      <p:sp>
        <p:nvSpPr>
          <p:cNvPr id="10" name="Title 9"/>
          <p:cNvSpPr>
            <a:spLocks noGrp="1"/>
          </p:cNvSpPr>
          <p:nvPr>
            <p:ph type="title"/>
          </p:nvPr>
        </p:nvSpPr>
        <p:spPr>
          <a:xfrm>
            <a:off x="609600" y="743919"/>
            <a:ext cx="10972800" cy="986725"/>
          </a:xfrm>
        </p:spPr>
        <p:txBody>
          <a:bodyPr/>
          <a:lstStyle>
            <a:lvl1pPr>
              <a:lnSpc>
                <a:spcPts val="3800"/>
              </a:lnSpc>
              <a:defRPr b="0" i="1">
                <a:solidFill>
                  <a:srgbClr val="0F4F97"/>
                </a:solidFill>
                <a:effectLst/>
                <a:latin typeface="Arial"/>
                <a:cs typeface="Arial"/>
              </a:defRPr>
            </a:lvl1pPr>
          </a:lstStyle>
          <a:p>
            <a:r>
              <a:rPr lang="en-US" dirty="0"/>
              <a:t>Click to edit Master title style</a:t>
            </a:r>
          </a:p>
        </p:txBody>
      </p:sp>
      <p:sp>
        <p:nvSpPr>
          <p:cNvPr id="12" name="Text Placeholder 11"/>
          <p:cNvSpPr>
            <a:spLocks noGrp="1"/>
          </p:cNvSpPr>
          <p:nvPr>
            <p:ph type="body" sz="quarter" idx="13"/>
          </p:nvPr>
        </p:nvSpPr>
        <p:spPr>
          <a:xfrm>
            <a:off x="869701" y="1733685"/>
            <a:ext cx="7245599" cy="369888"/>
          </a:xfrm>
        </p:spPr>
        <p:txBody>
          <a:bodyPr>
            <a:noAutofit/>
          </a:bodyPr>
          <a:lstStyle>
            <a:lvl1pPr>
              <a:lnSpc>
                <a:spcPts val="2200"/>
              </a:lnSpc>
              <a:buNone/>
              <a:defRPr sz="2000">
                <a:latin typeface="Arial"/>
                <a:cs typeface="Arial"/>
              </a:defRPr>
            </a:lvl1pPr>
            <a:lvl2pPr>
              <a:buNone/>
              <a:defRPr/>
            </a:lvl2pPr>
            <a:lvl3pPr>
              <a:buNone/>
              <a:defRPr/>
            </a:lvl3pPr>
            <a:lvl4pPr>
              <a:buNone/>
              <a:defRPr/>
            </a:lvl4pPr>
            <a:lvl5pPr>
              <a:buNone/>
              <a:defRPr/>
            </a:lvl5pPr>
          </a:lstStyle>
          <a:p>
            <a:pPr lvl="0"/>
            <a:r>
              <a:rPr lang="en-US" dirty="0"/>
              <a:t>Click to edit Master text styles</a:t>
            </a:r>
          </a:p>
        </p:txBody>
      </p:sp>
      <p:pic>
        <p:nvPicPr>
          <p:cNvPr id="16" name="Picture 15" descr="LLNL_Logo_WHT-LRG.png"/>
          <p:cNvPicPr>
            <a:picLocks noChangeAspect="1"/>
          </p:cNvPicPr>
          <p:nvPr userDrawn="1"/>
        </p:nvPicPr>
        <p:blipFill>
          <a:blip r:embed="rId2"/>
          <a:stretch>
            <a:fillRect/>
          </a:stretch>
        </p:blipFill>
        <p:spPr>
          <a:xfrm>
            <a:off x="441571" y="5546736"/>
            <a:ext cx="2987047" cy="295992"/>
          </a:xfrm>
          <a:prstGeom prst="rect">
            <a:avLst/>
          </a:prstGeom>
        </p:spPr>
      </p:pic>
      <p:pic>
        <p:nvPicPr>
          <p:cNvPr id="8" name="Picture 7" descr="capt-logo_2010.PNG"/>
          <p:cNvPicPr>
            <a:picLocks noChangeAspect="1"/>
          </p:cNvPicPr>
          <p:nvPr userDrawn="1"/>
        </p:nvPicPr>
        <p:blipFill>
          <a:blip r:embed="rId3" cstate="print"/>
          <a:stretch>
            <a:fillRect/>
          </a:stretch>
        </p:blipFill>
        <p:spPr>
          <a:xfrm>
            <a:off x="8757426" y="6534616"/>
            <a:ext cx="969679" cy="323385"/>
          </a:xfrm>
          <a:prstGeom prst="rect">
            <a:avLst/>
          </a:prstGeom>
        </p:spPr>
      </p:pic>
      <p:pic>
        <p:nvPicPr>
          <p:cNvPr id="11" name="Picture 2"/>
          <p:cNvPicPr>
            <a:picLocks noChangeAspect="1" noChangeArrowheads="1"/>
          </p:cNvPicPr>
          <p:nvPr userDrawn="1"/>
        </p:nvPicPr>
        <p:blipFill rotWithShape="1">
          <a:blip r:embed="rId4"/>
          <a:srcRect l="949"/>
          <a:stretch/>
        </p:blipFill>
        <p:spPr bwMode="auto">
          <a:xfrm>
            <a:off x="4572001" y="5342021"/>
            <a:ext cx="7620000" cy="1515979"/>
          </a:xfrm>
          <a:prstGeom prst="rect">
            <a:avLst/>
          </a:prstGeom>
          <a:noFill/>
          <a:ln w="9525">
            <a:noFill/>
            <a:miter lim="800000"/>
            <a:headEnd/>
            <a:tailEnd/>
          </a:ln>
        </p:spPr>
      </p:pic>
    </p:spTree>
    <p:extLst>
      <p:ext uri="{BB962C8B-B14F-4D97-AF65-F5344CB8AC3E}">
        <p14:creationId xmlns:p14="http://schemas.microsoft.com/office/powerpoint/2010/main" val="30899118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15" name="Rectangle 14"/>
          <p:cNvSpPr/>
          <p:nvPr/>
        </p:nvSpPr>
        <p:spPr>
          <a:xfrm>
            <a:off x="0" y="5326750"/>
            <a:ext cx="4556675" cy="1531250"/>
          </a:xfrm>
          <a:prstGeom prst="rect">
            <a:avLst/>
          </a:prstGeom>
          <a:solidFill>
            <a:srgbClr val="0F4F97"/>
          </a:solidFill>
          <a:effectLst/>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1800" dirty="0">
              <a:latin typeface="Arial"/>
            </a:endParaRPr>
          </a:p>
        </p:txBody>
      </p:sp>
      <p:sp>
        <p:nvSpPr>
          <p:cNvPr id="10" name="Title 9"/>
          <p:cNvSpPr>
            <a:spLocks noGrp="1"/>
          </p:cNvSpPr>
          <p:nvPr>
            <p:ph type="title"/>
          </p:nvPr>
        </p:nvSpPr>
        <p:spPr>
          <a:xfrm>
            <a:off x="609600" y="743919"/>
            <a:ext cx="10972800" cy="986725"/>
          </a:xfrm>
        </p:spPr>
        <p:txBody>
          <a:bodyPr/>
          <a:lstStyle>
            <a:lvl1pPr>
              <a:lnSpc>
                <a:spcPts val="3800"/>
              </a:lnSpc>
              <a:defRPr b="0" i="1">
                <a:solidFill>
                  <a:srgbClr val="0F4F97"/>
                </a:solidFill>
                <a:effectLst/>
                <a:latin typeface="Arial"/>
                <a:cs typeface="Arial"/>
              </a:defRPr>
            </a:lvl1pPr>
          </a:lstStyle>
          <a:p>
            <a:r>
              <a:rPr lang="en-US" dirty="0"/>
              <a:t>Click to edit Master title style</a:t>
            </a:r>
          </a:p>
        </p:txBody>
      </p:sp>
      <p:sp>
        <p:nvSpPr>
          <p:cNvPr id="12" name="Text Placeholder 11"/>
          <p:cNvSpPr>
            <a:spLocks noGrp="1"/>
          </p:cNvSpPr>
          <p:nvPr>
            <p:ph type="body" sz="quarter" idx="13"/>
          </p:nvPr>
        </p:nvSpPr>
        <p:spPr>
          <a:xfrm>
            <a:off x="869701" y="1733685"/>
            <a:ext cx="7245599" cy="369888"/>
          </a:xfrm>
        </p:spPr>
        <p:txBody>
          <a:bodyPr>
            <a:noAutofit/>
          </a:bodyPr>
          <a:lstStyle>
            <a:lvl1pPr>
              <a:lnSpc>
                <a:spcPts val="2200"/>
              </a:lnSpc>
              <a:buNone/>
              <a:defRPr sz="2000">
                <a:latin typeface="Arial"/>
                <a:cs typeface="Arial"/>
              </a:defRPr>
            </a:lvl1pPr>
            <a:lvl2pPr>
              <a:buNone/>
              <a:defRPr/>
            </a:lvl2pPr>
            <a:lvl3pPr>
              <a:buNone/>
              <a:defRPr/>
            </a:lvl3pPr>
            <a:lvl4pPr>
              <a:buNone/>
              <a:defRPr/>
            </a:lvl4pPr>
            <a:lvl5pPr>
              <a:buNone/>
              <a:defRPr/>
            </a:lvl5pPr>
          </a:lstStyle>
          <a:p>
            <a:pPr lvl="0"/>
            <a:r>
              <a:rPr lang="en-US" dirty="0"/>
              <a:t>Click to edit Master text styles</a:t>
            </a:r>
          </a:p>
        </p:txBody>
      </p:sp>
      <p:pic>
        <p:nvPicPr>
          <p:cNvPr id="16" name="Picture 15" descr="LLNL_Logo_WHT-LRG.png"/>
          <p:cNvPicPr>
            <a:picLocks noChangeAspect="1"/>
          </p:cNvPicPr>
          <p:nvPr userDrawn="1"/>
        </p:nvPicPr>
        <p:blipFill>
          <a:blip r:embed="rId2"/>
          <a:stretch>
            <a:fillRect/>
          </a:stretch>
        </p:blipFill>
        <p:spPr>
          <a:xfrm>
            <a:off x="441571" y="5546736"/>
            <a:ext cx="2987047" cy="295992"/>
          </a:xfrm>
          <a:prstGeom prst="rect">
            <a:avLst/>
          </a:prstGeom>
        </p:spPr>
      </p:pic>
      <p:pic>
        <p:nvPicPr>
          <p:cNvPr id="8" name="Picture 7" descr="capt-logo_2010.PNG"/>
          <p:cNvPicPr>
            <a:picLocks noChangeAspect="1"/>
          </p:cNvPicPr>
          <p:nvPr userDrawn="1"/>
        </p:nvPicPr>
        <p:blipFill>
          <a:blip r:embed="rId3" cstate="print"/>
          <a:stretch>
            <a:fillRect/>
          </a:stretch>
        </p:blipFill>
        <p:spPr>
          <a:xfrm>
            <a:off x="8757426" y="6534616"/>
            <a:ext cx="969679" cy="323385"/>
          </a:xfrm>
          <a:prstGeom prst="rect">
            <a:avLst/>
          </a:prstGeom>
        </p:spPr>
      </p:pic>
      <p:pic>
        <p:nvPicPr>
          <p:cNvPr id="11" name="Picture 2"/>
          <p:cNvPicPr>
            <a:picLocks noChangeAspect="1" noChangeArrowheads="1"/>
          </p:cNvPicPr>
          <p:nvPr userDrawn="1"/>
        </p:nvPicPr>
        <p:blipFill rotWithShape="1">
          <a:blip r:embed="rId4"/>
          <a:srcRect l="949"/>
          <a:stretch/>
        </p:blipFill>
        <p:spPr bwMode="auto">
          <a:xfrm>
            <a:off x="4572001" y="5342021"/>
            <a:ext cx="7620000" cy="1515979"/>
          </a:xfrm>
          <a:prstGeom prst="rect">
            <a:avLst/>
          </a:prstGeom>
          <a:noFill/>
          <a:ln w="9525">
            <a:noFill/>
            <a:miter lim="800000"/>
            <a:headEnd/>
            <a:tailEnd/>
          </a:ln>
        </p:spPr>
      </p:pic>
    </p:spTree>
    <p:extLst>
      <p:ext uri="{BB962C8B-B14F-4D97-AF65-F5344CB8AC3E}">
        <p14:creationId xmlns:p14="http://schemas.microsoft.com/office/powerpoint/2010/main" val="30899118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15" name="Rectangle 14"/>
          <p:cNvSpPr/>
          <p:nvPr/>
        </p:nvSpPr>
        <p:spPr>
          <a:xfrm>
            <a:off x="0" y="5326750"/>
            <a:ext cx="4556675" cy="1531250"/>
          </a:xfrm>
          <a:prstGeom prst="rect">
            <a:avLst/>
          </a:prstGeom>
          <a:solidFill>
            <a:srgbClr val="0F4F97"/>
          </a:solidFill>
          <a:effectLst/>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1800" dirty="0">
              <a:latin typeface="Arial"/>
            </a:endParaRPr>
          </a:p>
        </p:txBody>
      </p:sp>
      <p:sp>
        <p:nvSpPr>
          <p:cNvPr id="10" name="Title 9"/>
          <p:cNvSpPr>
            <a:spLocks noGrp="1"/>
          </p:cNvSpPr>
          <p:nvPr>
            <p:ph type="title"/>
          </p:nvPr>
        </p:nvSpPr>
        <p:spPr>
          <a:xfrm>
            <a:off x="609600" y="743919"/>
            <a:ext cx="10972800" cy="986725"/>
          </a:xfrm>
        </p:spPr>
        <p:txBody>
          <a:bodyPr/>
          <a:lstStyle>
            <a:lvl1pPr>
              <a:lnSpc>
                <a:spcPts val="3800"/>
              </a:lnSpc>
              <a:defRPr b="0" i="1">
                <a:solidFill>
                  <a:srgbClr val="0F4F97"/>
                </a:solidFill>
                <a:effectLst/>
                <a:latin typeface="Arial"/>
                <a:cs typeface="Arial"/>
              </a:defRPr>
            </a:lvl1pPr>
          </a:lstStyle>
          <a:p>
            <a:r>
              <a:rPr lang="en-US" dirty="0"/>
              <a:t>Click to edit Master title style</a:t>
            </a:r>
          </a:p>
        </p:txBody>
      </p:sp>
      <p:sp>
        <p:nvSpPr>
          <p:cNvPr id="12" name="Text Placeholder 11"/>
          <p:cNvSpPr>
            <a:spLocks noGrp="1"/>
          </p:cNvSpPr>
          <p:nvPr>
            <p:ph type="body" sz="quarter" idx="13"/>
          </p:nvPr>
        </p:nvSpPr>
        <p:spPr>
          <a:xfrm>
            <a:off x="869701" y="1733685"/>
            <a:ext cx="7245599" cy="369888"/>
          </a:xfrm>
        </p:spPr>
        <p:txBody>
          <a:bodyPr>
            <a:noAutofit/>
          </a:bodyPr>
          <a:lstStyle>
            <a:lvl1pPr>
              <a:lnSpc>
                <a:spcPts val="2200"/>
              </a:lnSpc>
              <a:buNone/>
              <a:defRPr sz="2000">
                <a:latin typeface="Arial"/>
                <a:cs typeface="Arial"/>
              </a:defRPr>
            </a:lvl1pPr>
            <a:lvl2pPr>
              <a:buNone/>
              <a:defRPr/>
            </a:lvl2pPr>
            <a:lvl3pPr>
              <a:buNone/>
              <a:defRPr/>
            </a:lvl3pPr>
            <a:lvl4pPr>
              <a:buNone/>
              <a:defRPr/>
            </a:lvl4pPr>
            <a:lvl5pPr>
              <a:buNone/>
              <a:defRPr/>
            </a:lvl5pPr>
          </a:lstStyle>
          <a:p>
            <a:pPr lvl="0"/>
            <a:r>
              <a:rPr lang="en-US" dirty="0"/>
              <a:t>Click to edit Master text styles</a:t>
            </a:r>
          </a:p>
        </p:txBody>
      </p:sp>
      <p:pic>
        <p:nvPicPr>
          <p:cNvPr id="16" name="Picture 15" descr="LLNL_Logo_WHT-LRG.png"/>
          <p:cNvPicPr>
            <a:picLocks noChangeAspect="1"/>
          </p:cNvPicPr>
          <p:nvPr userDrawn="1"/>
        </p:nvPicPr>
        <p:blipFill>
          <a:blip r:embed="rId2"/>
          <a:stretch>
            <a:fillRect/>
          </a:stretch>
        </p:blipFill>
        <p:spPr>
          <a:xfrm>
            <a:off x="441571" y="5546736"/>
            <a:ext cx="2987047" cy="295992"/>
          </a:xfrm>
          <a:prstGeom prst="rect">
            <a:avLst/>
          </a:prstGeom>
        </p:spPr>
      </p:pic>
      <p:pic>
        <p:nvPicPr>
          <p:cNvPr id="8" name="Picture 7" descr="capt-logo_2010.PNG"/>
          <p:cNvPicPr>
            <a:picLocks noChangeAspect="1"/>
          </p:cNvPicPr>
          <p:nvPr userDrawn="1"/>
        </p:nvPicPr>
        <p:blipFill>
          <a:blip r:embed="rId3" cstate="print"/>
          <a:stretch>
            <a:fillRect/>
          </a:stretch>
        </p:blipFill>
        <p:spPr>
          <a:xfrm>
            <a:off x="8757426" y="6534616"/>
            <a:ext cx="969679" cy="323385"/>
          </a:xfrm>
          <a:prstGeom prst="rect">
            <a:avLst/>
          </a:prstGeom>
        </p:spPr>
      </p:pic>
      <p:pic>
        <p:nvPicPr>
          <p:cNvPr id="11" name="Picture 2"/>
          <p:cNvPicPr>
            <a:picLocks noChangeAspect="1" noChangeArrowheads="1"/>
          </p:cNvPicPr>
          <p:nvPr userDrawn="1"/>
        </p:nvPicPr>
        <p:blipFill rotWithShape="1">
          <a:blip r:embed="rId4"/>
          <a:srcRect l="949"/>
          <a:stretch/>
        </p:blipFill>
        <p:spPr bwMode="auto">
          <a:xfrm>
            <a:off x="4572001" y="5342021"/>
            <a:ext cx="7620000" cy="1515979"/>
          </a:xfrm>
          <a:prstGeom prst="rect">
            <a:avLst/>
          </a:prstGeom>
          <a:noFill/>
          <a:ln w="9525">
            <a:noFill/>
            <a:miter lim="800000"/>
            <a:headEnd/>
            <a:tailEnd/>
          </a:ln>
        </p:spPr>
      </p:pic>
    </p:spTree>
    <p:extLst>
      <p:ext uri="{BB962C8B-B14F-4D97-AF65-F5344CB8AC3E}">
        <p14:creationId xmlns:p14="http://schemas.microsoft.com/office/powerpoint/2010/main" val="30899118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15" name="Rectangle 14"/>
          <p:cNvSpPr/>
          <p:nvPr/>
        </p:nvSpPr>
        <p:spPr>
          <a:xfrm>
            <a:off x="0" y="5326750"/>
            <a:ext cx="4556675" cy="1531250"/>
          </a:xfrm>
          <a:prstGeom prst="rect">
            <a:avLst/>
          </a:prstGeom>
          <a:solidFill>
            <a:srgbClr val="0F4F97"/>
          </a:solidFill>
          <a:effectLst/>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1800" dirty="0">
              <a:latin typeface="Arial"/>
            </a:endParaRPr>
          </a:p>
        </p:txBody>
      </p:sp>
      <p:sp>
        <p:nvSpPr>
          <p:cNvPr id="10" name="Title 9"/>
          <p:cNvSpPr>
            <a:spLocks noGrp="1"/>
          </p:cNvSpPr>
          <p:nvPr>
            <p:ph type="title"/>
          </p:nvPr>
        </p:nvSpPr>
        <p:spPr>
          <a:xfrm>
            <a:off x="609600" y="743919"/>
            <a:ext cx="10972800" cy="986725"/>
          </a:xfrm>
        </p:spPr>
        <p:txBody>
          <a:bodyPr/>
          <a:lstStyle>
            <a:lvl1pPr>
              <a:lnSpc>
                <a:spcPts val="3800"/>
              </a:lnSpc>
              <a:defRPr b="0" i="1">
                <a:solidFill>
                  <a:srgbClr val="0F4F97"/>
                </a:solidFill>
                <a:effectLst/>
                <a:latin typeface="Arial"/>
                <a:cs typeface="Arial"/>
              </a:defRPr>
            </a:lvl1pPr>
          </a:lstStyle>
          <a:p>
            <a:r>
              <a:rPr lang="en-US" dirty="0"/>
              <a:t>Click to edit Master title style</a:t>
            </a:r>
          </a:p>
        </p:txBody>
      </p:sp>
      <p:sp>
        <p:nvSpPr>
          <p:cNvPr id="12" name="Text Placeholder 11"/>
          <p:cNvSpPr>
            <a:spLocks noGrp="1"/>
          </p:cNvSpPr>
          <p:nvPr>
            <p:ph type="body" sz="quarter" idx="13"/>
          </p:nvPr>
        </p:nvSpPr>
        <p:spPr>
          <a:xfrm>
            <a:off x="869701" y="1733685"/>
            <a:ext cx="7245599" cy="369888"/>
          </a:xfrm>
        </p:spPr>
        <p:txBody>
          <a:bodyPr>
            <a:noAutofit/>
          </a:bodyPr>
          <a:lstStyle>
            <a:lvl1pPr>
              <a:lnSpc>
                <a:spcPts val="2200"/>
              </a:lnSpc>
              <a:buNone/>
              <a:defRPr sz="2000">
                <a:latin typeface="Arial"/>
                <a:cs typeface="Arial"/>
              </a:defRPr>
            </a:lvl1pPr>
            <a:lvl2pPr>
              <a:buNone/>
              <a:defRPr/>
            </a:lvl2pPr>
            <a:lvl3pPr>
              <a:buNone/>
              <a:defRPr/>
            </a:lvl3pPr>
            <a:lvl4pPr>
              <a:buNone/>
              <a:defRPr/>
            </a:lvl4pPr>
            <a:lvl5pPr>
              <a:buNone/>
              <a:defRPr/>
            </a:lvl5pPr>
          </a:lstStyle>
          <a:p>
            <a:pPr lvl="0"/>
            <a:r>
              <a:rPr lang="en-US" dirty="0"/>
              <a:t>Click to edit Master text styles</a:t>
            </a:r>
          </a:p>
        </p:txBody>
      </p:sp>
      <p:pic>
        <p:nvPicPr>
          <p:cNvPr id="16" name="Picture 15" descr="LLNL_Logo_WHT-LRG.png"/>
          <p:cNvPicPr>
            <a:picLocks noChangeAspect="1"/>
          </p:cNvPicPr>
          <p:nvPr userDrawn="1"/>
        </p:nvPicPr>
        <p:blipFill>
          <a:blip r:embed="rId2"/>
          <a:stretch>
            <a:fillRect/>
          </a:stretch>
        </p:blipFill>
        <p:spPr>
          <a:xfrm>
            <a:off x="441571" y="5546736"/>
            <a:ext cx="2987047" cy="295992"/>
          </a:xfrm>
          <a:prstGeom prst="rect">
            <a:avLst/>
          </a:prstGeom>
        </p:spPr>
      </p:pic>
      <p:pic>
        <p:nvPicPr>
          <p:cNvPr id="8" name="Picture 7" descr="capt-logo_2010.PNG"/>
          <p:cNvPicPr>
            <a:picLocks noChangeAspect="1"/>
          </p:cNvPicPr>
          <p:nvPr userDrawn="1"/>
        </p:nvPicPr>
        <p:blipFill>
          <a:blip r:embed="rId3" cstate="print"/>
          <a:stretch>
            <a:fillRect/>
          </a:stretch>
        </p:blipFill>
        <p:spPr>
          <a:xfrm>
            <a:off x="8757426" y="6534616"/>
            <a:ext cx="969679" cy="323385"/>
          </a:xfrm>
          <a:prstGeom prst="rect">
            <a:avLst/>
          </a:prstGeom>
        </p:spPr>
      </p:pic>
      <p:pic>
        <p:nvPicPr>
          <p:cNvPr id="11" name="Picture 2"/>
          <p:cNvPicPr>
            <a:picLocks noChangeAspect="1" noChangeArrowheads="1"/>
          </p:cNvPicPr>
          <p:nvPr userDrawn="1"/>
        </p:nvPicPr>
        <p:blipFill rotWithShape="1">
          <a:blip r:embed="rId4"/>
          <a:srcRect l="949"/>
          <a:stretch/>
        </p:blipFill>
        <p:spPr bwMode="auto">
          <a:xfrm>
            <a:off x="4572001" y="5342021"/>
            <a:ext cx="7620000" cy="1515979"/>
          </a:xfrm>
          <a:prstGeom prst="rect">
            <a:avLst/>
          </a:prstGeom>
          <a:noFill/>
          <a:ln w="9525">
            <a:noFill/>
            <a:miter lim="800000"/>
            <a:headEnd/>
            <a:tailEnd/>
          </a:ln>
        </p:spPr>
      </p:pic>
    </p:spTree>
    <p:extLst>
      <p:ext uri="{BB962C8B-B14F-4D97-AF65-F5344CB8AC3E}">
        <p14:creationId xmlns:p14="http://schemas.microsoft.com/office/powerpoint/2010/main" val="30899118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15" name="Rectangle 14"/>
          <p:cNvSpPr/>
          <p:nvPr/>
        </p:nvSpPr>
        <p:spPr>
          <a:xfrm>
            <a:off x="0" y="5326750"/>
            <a:ext cx="4556675" cy="1531250"/>
          </a:xfrm>
          <a:prstGeom prst="rect">
            <a:avLst/>
          </a:prstGeom>
          <a:solidFill>
            <a:srgbClr val="0F4F97"/>
          </a:solidFill>
          <a:effectLst/>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1800" dirty="0">
              <a:latin typeface="Arial"/>
            </a:endParaRPr>
          </a:p>
        </p:txBody>
      </p:sp>
      <p:sp>
        <p:nvSpPr>
          <p:cNvPr id="10" name="Title 9"/>
          <p:cNvSpPr>
            <a:spLocks noGrp="1"/>
          </p:cNvSpPr>
          <p:nvPr>
            <p:ph type="title"/>
          </p:nvPr>
        </p:nvSpPr>
        <p:spPr>
          <a:xfrm>
            <a:off x="609600" y="743919"/>
            <a:ext cx="10972800" cy="986725"/>
          </a:xfrm>
        </p:spPr>
        <p:txBody>
          <a:bodyPr/>
          <a:lstStyle>
            <a:lvl1pPr>
              <a:lnSpc>
                <a:spcPts val="3800"/>
              </a:lnSpc>
              <a:defRPr b="0" i="1">
                <a:solidFill>
                  <a:srgbClr val="0F4F97"/>
                </a:solidFill>
                <a:effectLst/>
                <a:latin typeface="Arial"/>
                <a:cs typeface="Arial"/>
              </a:defRPr>
            </a:lvl1pPr>
          </a:lstStyle>
          <a:p>
            <a:r>
              <a:rPr lang="en-US" dirty="0"/>
              <a:t>Click to edit Master title style</a:t>
            </a:r>
          </a:p>
        </p:txBody>
      </p:sp>
      <p:sp>
        <p:nvSpPr>
          <p:cNvPr id="12" name="Text Placeholder 11"/>
          <p:cNvSpPr>
            <a:spLocks noGrp="1"/>
          </p:cNvSpPr>
          <p:nvPr>
            <p:ph type="body" sz="quarter" idx="13"/>
          </p:nvPr>
        </p:nvSpPr>
        <p:spPr>
          <a:xfrm>
            <a:off x="869701" y="1733685"/>
            <a:ext cx="7245599" cy="369888"/>
          </a:xfrm>
        </p:spPr>
        <p:txBody>
          <a:bodyPr>
            <a:noAutofit/>
          </a:bodyPr>
          <a:lstStyle>
            <a:lvl1pPr>
              <a:lnSpc>
                <a:spcPts val="2200"/>
              </a:lnSpc>
              <a:buNone/>
              <a:defRPr sz="2000">
                <a:latin typeface="Arial"/>
                <a:cs typeface="Arial"/>
              </a:defRPr>
            </a:lvl1pPr>
            <a:lvl2pPr>
              <a:buNone/>
              <a:defRPr/>
            </a:lvl2pPr>
            <a:lvl3pPr>
              <a:buNone/>
              <a:defRPr/>
            </a:lvl3pPr>
            <a:lvl4pPr>
              <a:buNone/>
              <a:defRPr/>
            </a:lvl4pPr>
            <a:lvl5pPr>
              <a:buNone/>
              <a:defRPr/>
            </a:lvl5pPr>
          </a:lstStyle>
          <a:p>
            <a:pPr lvl="0"/>
            <a:r>
              <a:rPr lang="en-US" dirty="0"/>
              <a:t>Click to edit Master text styles</a:t>
            </a:r>
          </a:p>
        </p:txBody>
      </p:sp>
      <p:pic>
        <p:nvPicPr>
          <p:cNvPr id="16" name="Picture 15" descr="LLNL_Logo_WHT-LRG.png"/>
          <p:cNvPicPr>
            <a:picLocks noChangeAspect="1"/>
          </p:cNvPicPr>
          <p:nvPr userDrawn="1"/>
        </p:nvPicPr>
        <p:blipFill>
          <a:blip r:embed="rId2"/>
          <a:stretch>
            <a:fillRect/>
          </a:stretch>
        </p:blipFill>
        <p:spPr>
          <a:xfrm>
            <a:off x="441571" y="5546736"/>
            <a:ext cx="2987047" cy="295992"/>
          </a:xfrm>
          <a:prstGeom prst="rect">
            <a:avLst/>
          </a:prstGeom>
        </p:spPr>
      </p:pic>
      <p:pic>
        <p:nvPicPr>
          <p:cNvPr id="8" name="Picture 7" descr="capt-logo_2010.PNG"/>
          <p:cNvPicPr>
            <a:picLocks noChangeAspect="1"/>
          </p:cNvPicPr>
          <p:nvPr userDrawn="1"/>
        </p:nvPicPr>
        <p:blipFill>
          <a:blip r:embed="rId3" cstate="print"/>
          <a:stretch>
            <a:fillRect/>
          </a:stretch>
        </p:blipFill>
        <p:spPr>
          <a:xfrm>
            <a:off x="8757426" y="6534616"/>
            <a:ext cx="969679" cy="323385"/>
          </a:xfrm>
          <a:prstGeom prst="rect">
            <a:avLst/>
          </a:prstGeom>
        </p:spPr>
      </p:pic>
      <p:pic>
        <p:nvPicPr>
          <p:cNvPr id="11" name="Picture 2"/>
          <p:cNvPicPr>
            <a:picLocks noChangeAspect="1" noChangeArrowheads="1"/>
          </p:cNvPicPr>
          <p:nvPr userDrawn="1"/>
        </p:nvPicPr>
        <p:blipFill rotWithShape="1">
          <a:blip r:embed="rId4"/>
          <a:srcRect l="949"/>
          <a:stretch/>
        </p:blipFill>
        <p:spPr bwMode="auto">
          <a:xfrm>
            <a:off x="4572001" y="5342021"/>
            <a:ext cx="7620000" cy="1515979"/>
          </a:xfrm>
          <a:prstGeom prst="rect">
            <a:avLst/>
          </a:prstGeom>
          <a:noFill/>
          <a:ln w="9525">
            <a:noFill/>
            <a:miter lim="800000"/>
            <a:headEnd/>
            <a:tailEnd/>
          </a:ln>
        </p:spPr>
      </p:pic>
    </p:spTree>
    <p:extLst>
      <p:ext uri="{BB962C8B-B14F-4D97-AF65-F5344CB8AC3E}">
        <p14:creationId xmlns:p14="http://schemas.microsoft.com/office/powerpoint/2010/main" val="30899118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15" name="Rectangle 14"/>
          <p:cNvSpPr/>
          <p:nvPr/>
        </p:nvSpPr>
        <p:spPr>
          <a:xfrm>
            <a:off x="0" y="5326750"/>
            <a:ext cx="4556675" cy="1531250"/>
          </a:xfrm>
          <a:prstGeom prst="rect">
            <a:avLst/>
          </a:prstGeom>
          <a:solidFill>
            <a:srgbClr val="0F4F97"/>
          </a:solidFill>
          <a:effectLst/>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1800" dirty="0">
              <a:latin typeface="Arial"/>
            </a:endParaRPr>
          </a:p>
        </p:txBody>
      </p:sp>
      <p:sp>
        <p:nvSpPr>
          <p:cNvPr id="10" name="Title 9"/>
          <p:cNvSpPr>
            <a:spLocks noGrp="1"/>
          </p:cNvSpPr>
          <p:nvPr>
            <p:ph type="title"/>
          </p:nvPr>
        </p:nvSpPr>
        <p:spPr>
          <a:xfrm>
            <a:off x="609600" y="743919"/>
            <a:ext cx="10972800" cy="986725"/>
          </a:xfrm>
        </p:spPr>
        <p:txBody>
          <a:bodyPr/>
          <a:lstStyle>
            <a:lvl1pPr>
              <a:lnSpc>
                <a:spcPts val="3800"/>
              </a:lnSpc>
              <a:defRPr b="0" i="1">
                <a:solidFill>
                  <a:srgbClr val="0F4F97"/>
                </a:solidFill>
                <a:effectLst/>
                <a:latin typeface="Arial"/>
                <a:cs typeface="Arial"/>
              </a:defRPr>
            </a:lvl1pPr>
          </a:lstStyle>
          <a:p>
            <a:r>
              <a:rPr lang="en-US" dirty="0"/>
              <a:t>Click to edit Master title style</a:t>
            </a:r>
          </a:p>
        </p:txBody>
      </p:sp>
      <p:sp>
        <p:nvSpPr>
          <p:cNvPr id="12" name="Text Placeholder 11"/>
          <p:cNvSpPr>
            <a:spLocks noGrp="1"/>
          </p:cNvSpPr>
          <p:nvPr>
            <p:ph type="body" sz="quarter" idx="13"/>
          </p:nvPr>
        </p:nvSpPr>
        <p:spPr>
          <a:xfrm>
            <a:off x="869701" y="1733685"/>
            <a:ext cx="7245599" cy="369888"/>
          </a:xfrm>
        </p:spPr>
        <p:txBody>
          <a:bodyPr>
            <a:noAutofit/>
          </a:bodyPr>
          <a:lstStyle>
            <a:lvl1pPr>
              <a:lnSpc>
                <a:spcPts val="2200"/>
              </a:lnSpc>
              <a:buNone/>
              <a:defRPr sz="2000">
                <a:latin typeface="Arial"/>
                <a:cs typeface="Arial"/>
              </a:defRPr>
            </a:lvl1pPr>
            <a:lvl2pPr>
              <a:buNone/>
              <a:defRPr/>
            </a:lvl2pPr>
            <a:lvl3pPr>
              <a:buNone/>
              <a:defRPr/>
            </a:lvl3pPr>
            <a:lvl4pPr>
              <a:buNone/>
              <a:defRPr/>
            </a:lvl4pPr>
            <a:lvl5pPr>
              <a:buNone/>
              <a:defRPr/>
            </a:lvl5pPr>
          </a:lstStyle>
          <a:p>
            <a:pPr lvl="0"/>
            <a:r>
              <a:rPr lang="en-US" dirty="0"/>
              <a:t>Click to edit Master text styles</a:t>
            </a:r>
          </a:p>
        </p:txBody>
      </p:sp>
      <p:pic>
        <p:nvPicPr>
          <p:cNvPr id="16" name="Picture 15" descr="LLNL_Logo_WHT-LRG.png"/>
          <p:cNvPicPr>
            <a:picLocks noChangeAspect="1"/>
          </p:cNvPicPr>
          <p:nvPr userDrawn="1"/>
        </p:nvPicPr>
        <p:blipFill>
          <a:blip r:embed="rId2"/>
          <a:stretch>
            <a:fillRect/>
          </a:stretch>
        </p:blipFill>
        <p:spPr>
          <a:xfrm>
            <a:off x="441571" y="5546736"/>
            <a:ext cx="2987047" cy="295992"/>
          </a:xfrm>
          <a:prstGeom prst="rect">
            <a:avLst/>
          </a:prstGeom>
        </p:spPr>
      </p:pic>
      <p:pic>
        <p:nvPicPr>
          <p:cNvPr id="8" name="Picture 7" descr="capt-logo_2010.PNG"/>
          <p:cNvPicPr>
            <a:picLocks noChangeAspect="1"/>
          </p:cNvPicPr>
          <p:nvPr userDrawn="1"/>
        </p:nvPicPr>
        <p:blipFill>
          <a:blip r:embed="rId3" cstate="print"/>
          <a:stretch>
            <a:fillRect/>
          </a:stretch>
        </p:blipFill>
        <p:spPr>
          <a:xfrm>
            <a:off x="8757426" y="6534616"/>
            <a:ext cx="969679" cy="323385"/>
          </a:xfrm>
          <a:prstGeom prst="rect">
            <a:avLst/>
          </a:prstGeom>
        </p:spPr>
      </p:pic>
      <p:pic>
        <p:nvPicPr>
          <p:cNvPr id="11" name="Picture 2"/>
          <p:cNvPicPr>
            <a:picLocks noChangeAspect="1" noChangeArrowheads="1"/>
          </p:cNvPicPr>
          <p:nvPr userDrawn="1"/>
        </p:nvPicPr>
        <p:blipFill rotWithShape="1">
          <a:blip r:embed="rId4"/>
          <a:srcRect l="949"/>
          <a:stretch/>
        </p:blipFill>
        <p:spPr bwMode="auto">
          <a:xfrm>
            <a:off x="4572001" y="5342021"/>
            <a:ext cx="7620000" cy="1515979"/>
          </a:xfrm>
          <a:prstGeom prst="rect">
            <a:avLst/>
          </a:prstGeom>
          <a:noFill/>
          <a:ln w="9525">
            <a:noFill/>
            <a:miter lim="800000"/>
            <a:headEnd/>
            <a:tailEnd/>
          </a:ln>
        </p:spPr>
      </p:pic>
    </p:spTree>
    <p:extLst>
      <p:ext uri="{BB962C8B-B14F-4D97-AF65-F5344CB8AC3E}">
        <p14:creationId xmlns:p14="http://schemas.microsoft.com/office/powerpoint/2010/main" val="30899118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15" name="Rectangle 14"/>
          <p:cNvSpPr/>
          <p:nvPr/>
        </p:nvSpPr>
        <p:spPr>
          <a:xfrm>
            <a:off x="0" y="5326750"/>
            <a:ext cx="4556675" cy="1531250"/>
          </a:xfrm>
          <a:prstGeom prst="rect">
            <a:avLst/>
          </a:prstGeom>
          <a:solidFill>
            <a:srgbClr val="0F4F97"/>
          </a:solidFill>
          <a:effectLst/>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1800" dirty="0">
              <a:latin typeface="Arial"/>
            </a:endParaRPr>
          </a:p>
        </p:txBody>
      </p:sp>
      <p:sp>
        <p:nvSpPr>
          <p:cNvPr id="10" name="Title 9"/>
          <p:cNvSpPr>
            <a:spLocks noGrp="1"/>
          </p:cNvSpPr>
          <p:nvPr>
            <p:ph type="title"/>
          </p:nvPr>
        </p:nvSpPr>
        <p:spPr>
          <a:xfrm>
            <a:off x="609600" y="743919"/>
            <a:ext cx="10972800" cy="986725"/>
          </a:xfrm>
        </p:spPr>
        <p:txBody>
          <a:bodyPr/>
          <a:lstStyle>
            <a:lvl1pPr>
              <a:lnSpc>
                <a:spcPts val="3800"/>
              </a:lnSpc>
              <a:defRPr b="0" i="1">
                <a:solidFill>
                  <a:srgbClr val="0F4F97"/>
                </a:solidFill>
                <a:effectLst/>
                <a:latin typeface="Arial"/>
                <a:cs typeface="Arial"/>
              </a:defRPr>
            </a:lvl1pPr>
          </a:lstStyle>
          <a:p>
            <a:r>
              <a:rPr lang="en-US" dirty="0"/>
              <a:t>Click to edit Master title style</a:t>
            </a:r>
          </a:p>
        </p:txBody>
      </p:sp>
      <p:sp>
        <p:nvSpPr>
          <p:cNvPr id="12" name="Text Placeholder 11"/>
          <p:cNvSpPr>
            <a:spLocks noGrp="1"/>
          </p:cNvSpPr>
          <p:nvPr>
            <p:ph type="body" sz="quarter" idx="13"/>
          </p:nvPr>
        </p:nvSpPr>
        <p:spPr>
          <a:xfrm>
            <a:off x="869701" y="1733685"/>
            <a:ext cx="7245599" cy="369888"/>
          </a:xfrm>
        </p:spPr>
        <p:txBody>
          <a:bodyPr>
            <a:noAutofit/>
          </a:bodyPr>
          <a:lstStyle>
            <a:lvl1pPr>
              <a:lnSpc>
                <a:spcPts val="2200"/>
              </a:lnSpc>
              <a:buNone/>
              <a:defRPr sz="2000">
                <a:latin typeface="Arial"/>
                <a:cs typeface="Arial"/>
              </a:defRPr>
            </a:lvl1pPr>
            <a:lvl2pPr>
              <a:buNone/>
              <a:defRPr/>
            </a:lvl2pPr>
            <a:lvl3pPr>
              <a:buNone/>
              <a:defRPr/>
            </a:lvl3pPr>
            <a:lvl4pPr>
              <a:buNone/>
              <a:defRPr/>
            </a:lvl4pPr>
            <a:lvl5pPr>
              <a:buNone/>
              <a:defRPr/>
            </a:lvl5pPr>
          </a:lstStyle>
          <a:p>
            <a:pPr lvl="0"/>
            <a:r>
              <a:rPr lang="en-US" dirty="0"/>
              <a:t>Click to edit Master text styles</a:t>
            </a:r>
          </a:p>
        </p:txBody>
      </p:sp>
      <p:pic>
        <p:nvPicPr>
          <p:cNvPr id="16" name="Picture 15" descr="LLNL_Logo_WHT-LRG.png"/>
          <p:cNvPicPr>
            <a:picLocks noChangeAspect="1"/>
          </p:cNvPicPr>
          <p:nvPr userDrawn="1"/>
        </p:nvPicPr>
        <p:blipFill>
          <a:blip r:embed="rId2"/>
          <a:stretch>
            <a:fillRect/>
          </a:stretch>
        </p:blipFill>
        <p:spPr>
          <a:xfrm>
            <a:off x="441571" y="5546736"/>
            <a:ext cx="2987047" cy="295992"/>
          </a:xfrm>
          <a:prstGeom prst="rect">
            <a:avLst/>
          </a:prstGeom>
        </p:spPr>
      </p:pic>
      <p:pic>
        <p:nvPicPr>
          <p:cNvPr id="8" name="Picture 7" descr="capt-logo_2010.PNG"/>
          <p:cNvPicPr>
            <a:picLocks noChangeAspect="1"/>
          </p:cNvPicPr>
          <p:nvPr userDrawn="1"/>
        </p:nvPicPr>
        <p:blipFill>
          <a:blip r:embed="rId3" cstate="print"/>
          <a:stretch>
            <a:fillRect/>
          </a:stretch>
        </p:blipFill>
        <p:spPr>
          <a:xfrm>
            <a:off x="8757426" y="6534616"/>
            <a:ext cx="969679" cy="323385"/>
          </a:xfrm>
          <a:prstGeom prst="rect">
            <a:avLst/>
          </a:prstGeom>
        </p:spPr>
      </p:pic>
      <p:pic>
        <p:nvPicPr>
          <p:cNvPr id="11" name="Picture 2"/>
          <p:cNvPicPr>
            <a:picLocks noChangeAspect="1" noChangeArrowheads="1"/>
          </p:cNvPicPr>
          <p:nvPr userDrawn="1"/>
        </p:nvPicPr>
        <p:blipFill rotWithShape="1">
          <a:blip r:embed="rId4"/>
          <a:srcRect l="949"/>
          <a:stretch/>
        </p:blipFill>
        <p:spPr bwMode="auto">
          <a:xfrm>
            <a:off x="4572001" y="5342021"/>
            <a:ext cx="7620000" cy="1515979"/>
          </a:xfrm>
          <a:prstGeom prst="rect">
            <a:avLst/>
          </a:prstGeom>
          <a:noFill/>
          <a:ln w="9525">
            <a:noFill/>
            <a:miter lim="800000"/>
            <a:headEnd/>
            <a:tailEnd/>
          </a:ln>
        </p:spPr>
      </p:pic>
    </p:spTree>
    <p:extLst>
      <p:ext uri="{BB962C8B-B14F-4D97-AF65-F5344CB8AC3E}">
        <p14:creationId xmlns:p14="http://schemas.microsoft.com/office/powerpoint/2010/main" val="30899118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5E2FD-E7EF-A04B-BB71-57D9419BBCC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97E4A25-DDE9-F645-B635-BCE388D3D33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7F6650-20B0-284F-A6B9-DF3B093F681B}"/>
              </a:ext>
            </a:extLst>
          </p:cNvPr>
          <p:cNvSpPr>
            <a:spLocks noGrp="1"/>
          </p:cNvSpPr>
          <p:nvPr>
            <p:ph type="dt" sz="half" idx="10"/>
          </p:nvPr>
        </p:nvSpPr>
        <p:spPr/>
        <p:txBody>
          <a:bodyPr/>
          <a:lstStyle/>
          <a:p>
            <a:fld id="{3A0B4E11-2421-464B-824E-649EB73413A9}" type="datetime1">
              <a:rPr lang="en-US" smtClean="0"/>
              <a:t>7/23/22</a:t>
            </a:fld>
            <a:endParaRPr lang="en-US"/>
          </a:p>
        </p:txBody>
      </p:sp>
      <p:sp>
        <p:nvSpPr>
          <p:cNvPr id="5" name="Footer Placeholder 4">
            <a:extLst>
              <a:ext uri="{FF2B5EF4-FFF2-40B4-BE49-F238E27FC236}">
                <a16:creationId xmlns:a16="http://schemas.microsoft.com/office/drawing/2014/main" id="{D1F26118-E6E9-FB49-84DC-27EE655711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116F8F-31C6-4D42-A398-EF4210909353}"/>
              </a:ext>
            </a:extLst>
          </p:cNvPr>
          <p:cNvSpPr>
            <a:spLocks noGrp="1"/>
          </p:cNvSpPr>
          <p:nvPr>
            <p:ph type="sldNum" sz="quarter" idx="12"/>
          </p:nvPr>
        </p:nvSpPr>
        <p:spPr/>
        <p:txBody>
          <a:bodyPr/>
          <a:lstStyle/>
          <a:p>
            <a:fld id="{40235C1B-CDEF-5C43-A8C5-27490A655B37}" type="slidenum">
              <a:rPr lang="en-US" smtClean="0"/>
              <a:t>‹#›</a:t>
            </a:fld>
            <a:endParaRPr lang="en-US"/>
          </a:p>
        </p:txBody>
      </p:sp>
    </p:spTree>
    <p:extLst>
      <p:ext uri="{BB962C8B-B14F-4D97-AF65-F5344CB8AC3E}">
        <p14:creationId xmlns:p14="http://schemas.microsoft.com/office/powerpoint/2010/main" val="36266135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15" name="Rectangle 14"/>
          <p:cNvSpPr/>
          <p:nvPr/>
        </p:nvSpPr>
        <p:spPr>
          <a:xfrm>
            <a:off x="0" y="5326750"/>
            <a:ext cx="4556675" cy="1531250"/>
          </a:xfrm>
          <a:prstGeom prst="rect">
            <a:avLst/>
          </a:prstGeom>
          <a:solidFill>
            <a:srgbClr val="0F4F97"/>
          </a:solidFill>
          <a:effectLst/>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1800" dirty="0">
              <a:latin typeface="Arial"/>
            </a:endParaRPr>
          </a:p>
        </p:txBody>
      </p:sp>
      <p:sp>
        <p:nvSpPr>
          <p:cNvPr id="10" name="Title 9"/>
          <p:cNvSpPr>
            <a:spLocks noGrp="1"/>
          </p:cNvSpPr>
          <p:nvPr>
            <p:ph type="title"/>
          </p:nvPr>
        </p:nvSpPr>
        <p:spPr>
          <a:xfrm>
            <a:off x="609600" y="743919"/>
            <a:ext cx="10972800" cy="986725"/>
          </a:xfrm>
        </p:spPr>
        <p:txBody>
          <a:bodyPr/>
          <a:lstStyle>
            <a:lvl1pPr>
              <a:lnSpc>
                <a:spcPts val="3800"/>
              </a:lnSpc>
              <a:defRPr b="0" i="1">
                <a:solidFill>
                  <a:srgbClr val="0F4F97"/>
                </a:solidFill>
                <a:effectLst/>
                <a:latin typeface="Arial"/>
                <a:cs typeface="Arial"/>
              </a:defRPr>
            </a:lvl1pPr>
          </a:lstStyle>
          <a:p>
            <a:r>
              <a:rPr lang="en-US" dirty="0"/>
              <a:t>Click to edit Master title style</a:t>
            </a:r>
          </a:p>
        </p:txBody>
      </p:sp>
      <p:sp>
        <p:nvSpPr>
          <p:cNvPr id="12" name="Text Placeholder 11"/>
          <p:cNvSpPr>
            <a:spLocks noGrp="1"/>
          </p:cNvSpPr>
          <p:nvPr>
            <p:ph type="body" sz="quarter" idx="13"/>
          </p:nvPr>
        </p:nvSpPr>
        <p:spPr>
          <a:xfrm>
            <a:off x="869701" y="1733685"/>
            <a:ext cx="7245599" cy="369888"/>
          </a:xfrm>
        </p:spPr>
        <p:txBody>
          <a:bodyPr>
            <a:noAutofit/>
          </a:bodyPr>
          <a:lstStyle>
            <a:lvl1pPr>
              <a:lnSpc>
                <a:spcPts val="2200"/>
              </a:lnSpc>
              <a:buNone/>
              <a:defRPr sz="2000">
                <a:latin typeface="Arial"/>
                <a:cs typeface="Arial"/>
              </a:defRPr>
            </a:lvl1pPr>
            <a:lvl2pPr>
              <a:buNone/>
              <a:defRPr/>
            </a:lvl2pPr>
            <a:lvl3pPr>
              <a:buNone/>
              <a:defRPr/>
            </a:lvl3pPr>
            <a:lvl4pPr>
              <a:buNone/>
              <a:defRPr/>
            </a:lvl4pPr>
            <a:lvl5pPr>
              <a:buNone/>
              <a:defRPr/>
            </a:lvl5pPr>
          </a:lstStyle>
          <a:p>
            <a:pPr lvl="0"/>
            <a:r>
              <a:rPr lang="en-US" dirty="0"/>
              <a:t>Click to edit Master text styles</a:t>
            </a:r>
          </a:p>
        </p:txBody>
      </p:sp>
      <p:pic>
        <p:nvPicPr>
          <p:cNvPr id="16" name="Picture 15" descr="LLNL_Logo_WHT-LRG.png"/>
          <p:cNvPicPr>
            <a:picLocks noChangeAspect="1"/>
          </p:cNvPicPr>
          <p:nvPr userDrawn="1"/>
        </p:nvPicPr>
        <p:blipFill>
          <a:blip r:embed="rId2"/>
          <a:stretch>
            <a:fillRect/>
          </a:stretch>
        </p:blipFill>
        <p:spPr>
          <a:xfrm>
            <a:off x="441571" y="5546736"/>
            <a:ext cx="2987047" cy="295992"/>
          </a:xfrm>
          <a:prstGeom prst="rect">
            <a:avLst/>
          </a:prstGeom>
        </p:spPr>
      </p:pic>
      <p:pic>
        <p:nvPicPr>
          <p:cNvPr id="8" name="Picture 7" descr="capt-logo_2010.PNG"/>
          <p:cNvPicPr>
            <a:picLocks noChangeAspect="1"/>
          </p:cNvPicPr>
          <p:nvPr userDrawn="1"/>
        </p:nvPicPr>
        <p:blipFill>
          <a:blip r:embed="rId3" cstate="print"/>
          <a:stretch>
            <a:fillRect/>
          </a:stretch>
        </p:blipFill>
        <p:spPr>
          <a:xfrm>
            <a:off x="8757426" y="6534616"/>
            <a:ext cx="969679" cy="323385"/>
          </a:xfrm>
          <a:prstGeom prst="rect">
            <a:avLst/>
          </a:prstGeom>
        </p:spPr>
      </p:pic>
      <p:pic>
        <p:nvPicPr>
          <p:cNvPr id="11" name="Picture 2"/>
          <p:cNvPicPr>
            <a:picLocks noChangeAspect="1" noChangeArrowheads="1"/>
          </p:cNvPicPr>
          <p:nvPr userDrawn="1"/>
        </p:nvPicPr>
        <p:blipFill rotWithShape="1">
          <a:blip r:embed="rId4"/>
          <a:srcRect l="949"/>
          <a:stretch/>
        </p:blipFill>
        <p:spPr bwMode="auto">
          <a:xfrm>
            <a:off x="4572001" y="5342021"/>
            <a:ext cx="7620000" cy="1515979"/>
          </a:xfrm>
          <a:prstGeom prst="rect">
            <a:avLst/>
          </a:prstGeom>
          <a:noFill/>
          <a:ln w="9525">
            <a:noFill/>
            <a:miter lim="800000"/>
            <a:headEnd/>
            <a:tailEnd/>
          </a:ln>
        </p:spPr>
      </p:pic>
    </p:spTree>
    <p:extLst>
      <p:ext uri="{BB962C8B-B14F-4D97-AF65-F5344CB8AC3E}">
        <p14:creationId xmlns:p14="http://schemas.microsoft.com/office/powerpoint/2010/main" val="30899118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15" name="Rectangle 14"/>
          <p:cNvSpPr/>
          <p:nvPr/>
        </p:nvSpPr>
        <p:spPr>
          <a:xfrm>
            <a:off x="0" y="5326750"/>
            <a:ext cx="4556675" cy="1531250"/>
          </a:xfrm>
          <a:prstGeom prst="rect">
            <a:avLst/>
          </a:prstGeom>
          <a:solidFill>
            <a:srgbClr val="0F4F97"/>
          </a:solidFill>
          <a:effectLst/>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1800" dirty="0">
              <a:latin typeface="Arial"/>
            </a:endParaRPr>
          </a:p>
        </p:txBody>
      </p:sp>
      <p:sp>
        <p:nvSpPr>
          <p:cNvPr id="10" name="Title 9"/>
          <p:cNvSpPr>
            <a:spLocks noGrp="1"/>
          </p:cNvSpPr>
          <p:nvPr>
            <p:ph type="title"/>
          </p:nvPr>
        </p:nvSpPr>
        <p:spPr>
          <a:xfrm>
            <a:off x="609600" y="743919"/>
            <a:ext cx="10972800" cy="986725"/>
          </a:xfrm>
        </p:spPr>
        <p:txBody>
          <a:bodyPr/>
          <a:lstStyle>
            <a:lvl1pPr>
              <a:lnSpc>
                <a:spcPts val="3800"/>
              </a:lnSpc>
              <a:defRPr b="0" i="1">
                <a:solidFill>
                  <a:srgbClr val="0F4F97"/>
                </a:solidFill>
                <a:effectLst/>
                <a:latin typeface="Arial"/>
                <a:cs typeface="Arial"/>
              </a:defRPr>
            </a:lvl1pPr>
          </a:lstStyle>
          <a:p>
            <a:r>
              <a:rPr lang="en-US" dirty="0"/>
              <a:t>Click to edit Master title style</a:t>
            </a:r>
          </a:p>
        </p:txBody>
      </p:sp>
      <p:sp>
        <p:nvSpPr>
          <p:cNvPr id="12" name="Text Placeholder 11"/>
          <p:cNvSpPr>
            <a:spLocks noGrp="1"/>
          </p:cNvSpPr>
          <p:nvPr>
            <p:ph type="body" sz="quarter" idx="13"/>
          </p:nvPr>
        </p:nvSpPr>
        <p:spPr>
          <a:xfrm>
            <a:off x="869701" y="1733685"/>
            <a:ext cx="7245599" cy="369888"/>
          </a:xfrm>
        </p:spPr>
        <p:txBody>
          <a:bodyPr>
            <a:noAutofit/>
          </a:bodyPr>
          <a:lstStyle>
            <a:lvl1pPr>
              <a:lnSpc>
                <a:spcPts val="2200"/>
              </a:lnSpc>
              <a:buNone/>
              <a:defRPr sz="2000">
                <a:latin typeface="Arial"/>
                <a:cs typeface="Arial"/>
              </a:defRPr>
            </a:lvl1pPr>
            <a:lvl2pPr>
              <a:buNone/>
              <a:defRPr/>
            </a:lvl2pPr>
            <a:lvl3pPr>
              <a:buNone/>
              <a:defRPr/>
            </a:lvl3pPr>
            <a:lvl4pPr>
              <a:buNone/>
              <a:defRPr/>
            </a:lvl4pPr>
            <a:lvl5pPr>
              <a:buNone/>
              <a:defRPr/>
            </a:lvl5pPr>
          </a:lstStyle>
          <a:p>
            <a:pPr lvl="0"/>
            <a:r>
              <a:rPr lang="en-US" dirty="0"/>
              <a:t>Click to edit Master text styles</a:t>
            </a:r>
          </a:p>
        </p:txBody>
      </p:sp>
      <p:pic>
        <p:nvPicPr>
          <p:cNvPr id="16" name="Picture 15" descr="LLNL_Logo_WHT-LRG.png"/>
          <p:cNvPicPr>
            <a:picLocks noChangeAspect="1"/>
          </p:cNvPicPr>
          <p:nvPr userDrawn="1"/>
        </p:nvPicPr>
        <p:blipFill>
          <a:blip r:embed="rId2"/>
          <a:stretch>
            <a:fillRect/>
          </a:stretch>
        </p:blipFill>
        <p:spPr>
          <a:xfrm>
            <a:off x="441571" y="5546736"/>
            <a:ext cx="2987047" cy="295992"/>
          </a:xfrm>
          <a:prstGeom prst="rect">
            <a:avLst/>
          </a:prstGeom>
        </p:spPr>
      </p:pic>
      <p:pic>
        <p:nvPicPr>
          <p:cNvPr id="8" name="Picture 7" descr="capt-logo_2010.PNG"/>
          <p:cNvPicPr>
            <a:picLocks noChangeAspect="1"/>
          </p:cNvPicPr>
          <p:nvPr userDrawn="1"/>
        </p:nvPicPr>
        <p:blipFill>
          <a:blip r:embed="rId3" cstate="print"/>
          <a:stretch>
            <a:fillRect/>
          </a:stretch>
        </p:blipFill>
        <p:spPr>
          <a:xfrm>
            <a:off x="8757426" y="6534616"/>
            <a:ext cx="969679" cy="323385"/>
          </a:xfrm>
          <a:prstGeom prst="rect">
            <a:avLst/>
          </a:prstGeom>
        </p:spPr>
      </p:pic>
      <p:pic>
        <p:nvPicPr>
          <p:cNvPr id="11" name="Picture 2"/>
          <p:cNvPicPr>
            <a:picLocks noChangeAspect="1" noChangeArrowheads="1"/>
          </p:cNvPicPr>
          <p:nvPr userDrawn="1"/>
        </p:nvPicPr>
        <p:blipFill rotWithShape="1">
          <a:blip r:embed="rId4"/>
          <a:srcRect l="949"/>
          <a:stretch/>
        </p:blipFill>
        <p:spPr bwMode="auto">
          <a:xfrm>
            <a:off x="4572001" y="5342021"/>
            <a:ext cx="7620000" cy="1515979"/>
          </a:xfrm>
          <a:prstGeom prst="rect">
            <a:avLst/>
          </a:prstGeom>
          <a:noFill/>
          <a:ln w="9525">
            <a:noFill/>
            <a:miter lim="800000"/>
            <a:headEnd/>
            <a:tailEnd/>
          </a:ln>
        </p:spPr>
      </p:pic>
    </p:spTree>
    <p:extLst>
      <p:ext uri="{BB962C8B-B14F-4D97-AF65-F5344CB8AC3E}">
        <p14:creationId xmlns:p14="http://schemas.microsoft.com/office/powerpoint/2010/main" val="13217876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dirty="0"/>
              <a:t>Click to edit Master title style</a:t>
            </a:r>
          </a:p>
        </p:txBody>
      </p:sp>
    </p:spTree>
    <p:extLst>
      <p:ext uri="{BB962C8B-B14F-4D97-AF65-F5344CB8AC3E}">
        <p14:creationId xmlns:p14="http://schemas.microsoft.com/office/powerpoint/2010/main" val="1397545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spcBef>
                <a:spcPts val="600"/>
              </a:spcBef>
              <a:spcAft>
                <a:spcPts val="600"/>
              </a:spcAft>
              <a:defRPr/>
            </a:lvl1pPr>
            <a:lvl2pPr>
              <a:spcAft>
                <a:spcPts val="600"/>
              </a:spcAft>
              <a:defRPr/>
            </a:lvl2pPr>
            <a:lvl3pPr>
              <a:spcAft>
                <a:spcPts val="600"/>
              </a:spcAft>
              <a:defRPr/>
            </a:lvl3pPr>
            <a:lvl4pPr>
              <a:spcAft>
                <a:spcPts val="600"/>
              </a:spcAft>
              <a:defRPr/>
            </a:lvl4pPr>
            <a:lvl5pPr>
              <a:spcAft>
                <a:spcPts val="600"/>
              </a:spcAft>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5" name="Title Placeholder 1"/>
          <p:cNvSpPr>
            <a:spLocks noGrp="1"/>
          </p:cNvSpPr>
          <p:nvPr>
            <p:ph type="title"/>
          </p:nvPr>
        </p:nvSpPr>
        <p:spPr>
          <a:xfrm>
            <a:off x="609600" y="220136"/>
            <a:ext cx="10972800" cy="1251062"/>
          </a:xfrm>
          <a:prstGeom prst="rect">
            <a:avLst/>
          </a:prstGeom>
          <a:effectLst/>
        </p:spPr>
        <p:txBody>
          <a:bodyPr vert="horz" lIns="91440" rIns="45720" rtlCol="0" anchor="b" anchorCtr="0">
            <a:noAutofit/>
            <a:scene3d>
              <a:camera prst="orthographicFront"/>
              <a:lightRig rig="threePt" dir="t">
                <a:rot lat="0" lon="0" rev="4800000"/>
              </a:lightRig>
            </a:scene3d>
            <a:sp3d prstMaterial="matte">
              <a:bevelT w="50800" h="10160"/>
            </a:sp3d>
          </a:bodyPr>
          <a:lstStyle/>
          <a:p>
            <a:r>
              <a:rPr kumimoji="0" lang="en-US" dirty="0"/>
              <a:t>Click to edit Master title style</a:t>
            </a:r>
          </a:p>
        </p:txBody>
      </p:sp>
    </p:spTree>
    <p:extLst>
      <p:ext uri="{BB962C8B-B14F-4D97-AF65-F5344CB8AC3E}">
        <p14:creationId xmlns:p14="http://schemas.microsoft.com/office/powerpoint/2010/main" val="39634024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_Title with left-side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ts val="3800"/>
              </a:lnSpc>
              <a:defRPr>
                <a:effectLst/>
              </a:defRPr>
            </a:lvl1pPr>
          </a:lstStyle>
          <a:p>
            <a:r>
              <a:rPr lang="en-US" dirty="0"/>
              <a:t>Click to edit Master title style</a:t>
            </a:r>
          </a:p>
        </p:txBody>
      </p:sp>
      <p:sp>
        <p:nvSpPr>
          <p:cNvPr id="4" name="Content Placeholder 2"/>
          <p:cNvSpPr>
            <a:spLocks noGrp="1"/>
          </p:cNvSpPr>
          <p:nvPr>
            <p:ph idx="1"/>
          </p:nvPr>
        </p:nvSpPr>
        <p:spPr>
          <a:xfrm>
            <a:off x="609600" y="1566864"/>
            <a:ext cx="5291328" cy="4751357"/>
          </a:xfrm>
        </p:spPr>
        <p:txBody>
          <a:bodyPr/>
          <a:lstStyle>
            <a:lvl1pPr>
              <a:spcBef>
                <a:spcPts val="1200"/>
              </a:spcBef>
              <a:spcAft>
                <a:spcPts val="600"/>
              </a:spcAft>
              <a:defRPr/>
            </a:lvl1pPr>
            <a:lvl2pPr>
              <a:spcAft>
                <a:spcPts val="600"/>
              </a:spcAft>
              <a:defRPr/>
            </a:lvl2pPr>
            <a:lvl3pPr>
              <a:spcAft>
                <a:spcPts val="600"/>
              </a:spcAft>
              <a:defRPr/>
            </a:lvl3pPr>
            <a:lvl4pPr>
              <a:spcAft>
                <a:spcPts val="600"/>
              </a:spcAft>
              <a:defRPr/>
            </a:lvl4pPr>
            <a:lvl5pPr>
              <a:spcAft>
                <a:spcPts val="600"/>
              </a:spcAft>
              <a:defRPr/>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Tree>
    <p:extLst>
      <p:ext uri="{BB962C8B-B14F-4D97-AF65-F5344CB8AC3E}">
        <p14:creationId xmlns:p14="http://schemas.microsoft.com/office/powerpoint/2010/main" val="34689482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5_Title with right-side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ts val="3800"/>
              </a:lnSpc>
              <a:defRPr>
                <a:effectLst/>
              </a:defRPr>
            </a:lvl1pPr>
          </a:lstStyle>
          <a:p>
            <a:r>
              <a:rPr lang="en-US" dirty="0"/>
              <a:t>Click to edit Master title style</a:t>
            </a:r>
          </a:p>
        </p:txBody>
      </p:sp>
      <p:sp>
        <p:nvSpPr>
          <p:cNvPr id="4" name="Content Placeholder 2"/>
          <p:cNvSpPr>
            <a:spLocks noGrp="1"/>
          </p:cNvSpPr>
          <p:nvPr>
            <p:ph idx="1"/>
          </p:nvPr>
        </p:nvSpPr>
        <p:spPr>
          <a:xfrm>
            <a:off x="6303033" y="1566864"/>
            <a:ext cx="5291328" cy="4751357"/>
          </a:xfrm>
        </p:spPr>
        <p:txBody>
          <a:bodyPr/>
          <a:lstStyle>
            <a:lvl1pPr>
              <a:spcBef>
                <a:spcPts val="1200"/>
              </a:spcBef>
              <a:spcAft>
                <a:spcPts val="600"/>
              </a:spcAft>
              <a:defRPr/>
            </a:lvl1pPr>
            <a:lvl2pPr>
              <a:spcAft>
                <a:spcPts val="600"/>
              </a:spcAft>
              <a:defRPr/>
            </a:lvl2pPr>
            <a:lvl3pPr>
              <a:spcAft>
                <a:spcPts val="600"/>
              </a:spcAft>
              <a:defRPr/>
            </a:lvl3pPr>
            <a:lvl4pPr>
              <a:spcAft>
                <a:spcPts val="600"/>
              </a:spcAft>
              <a:defRPr/>
            </a:lvl4pPr>
            <a:lvl5pPr>
              <a:spcAft>
                <a:spcPts val="600"/>
              </a:spcAft>
              <a:defRPr/>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Tree>
    <p:extLst>
      <p:ext uri="{BB962C8B-B14F-4D97-AF65-F5344CB8AC3E}">
        <p14:creationId xmlns:p14="http://schemas.microsoft.com/office/powerpoint/2010/main" val="28514324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6_Title with side-by-side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ts val="3800"/>
              </a:lnSpc>
              <a:defRPr>
                <a:effectLst/>
              </a:defRPr>
            </a:lvl1pPr>
          </a:lstStyle>
          <a:p>
            <a:r>
              <a:rPr lang="en-US" dirty="0"/>
              <a:t>Click to edit Master title style</a:t>
            </a:r>
          </a:p>
        </p:txBody>
      </p:sp>
      <p:sp>
        <p:nvSpPr>
          <p:cNvPr id="4" name="Content Placeholder 2"/>
          <p:cNvSpPr>
            <a:spLocks noGrp="1"/>
          </p:cNvSpPr>
          <p:nvPr>
            <p:ph idx="1"/>
          </p:nvPr>
        </p:nvSpPr>
        <p:spPr>
          <a:xfrm>
            <a:off x="621101" y="1566864"/>
            <a:ext cx="5291328" cy="4751357"/>
          </a:xfrm>
        </p:spPr>
        <p:txBody>
          <a:bodyPr/>
          <a:lstStyle>
            <a:lvl1pPr>
              <a:spcBef>
                <a:spcPts val="1200"/>
              </a:spcBef>
              <a:spcAft>
                <a:spcPts val="600"/>
              </a:spcAft>
              <a:defRPr/>
            </a:lvl1pPr>
            <a:lvl2pPr>
              <a:spcAft>
                <a:spcPts val="600"/>
              </a:spcAft>
              <a:defRPr/>
            </a:lvl2pPr>
            <a:lvl3pPr>
              <a:spcAft>
                <a:spcPts val="600"/>
              </a:spcAft>
              <a:defRPr/>
            </a:lvl3pPr>
            <a:lvl4pPr>
              <a:spcAft>
                <a:spcPts val="600"/>
              </a:spcAft>
              <a:defRPr/>
            </a:lvl4pPr>
            <a:lvl5pPr>
              <a:spcAft>
                <a:spcPts val="600"/>
              </a:spcAft>
              <a:defRPr/>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5" name="Content Placeholder 2"/>
          <p:cNvSpPr>
            <a:spLocks noGrp="1"/>
          </p:cNvSpPr>
          <p:nvPr>
            <p:ph idx="10"/>
          </p:nvPr>
        </p:nvSpPr>
        <p:spPr>
          <a:xfrm>
            <a:off x="6291532" y="1566864"/>
            <a:ext cx="5291328" cy="4751357"/>
          </a:xfrm>
        </p:spPr>
        <p:txBody>
          <a:bodyPr/>
          <a:lstStyle>
            <a:lvl1pPr>
              <a:spcBef>
                <a:spcPts val="1200"/>
              </a:spcBef>
              <a:spcAft>
                <a:spcPts val="600"/>
              </a:spcAft>
              <a:defRPr/>
            </a:lvl1pPr>
            <a:lvl2pPr>
              <a:spcAft>
                <a:spcPts val="600"/>
              </a:spcAft>
              <a:defRPr/>
            </a:lvl2pPr>
            <a:lvl3pPr>
              <a:spcAft>
                <a:spcPts val="600"/>
              </a:spcAft>
              <a:defRPr/>
            </a:lvl3pPr>
            <a:lvl4pPr>
              <a:spcAft>
                <a:spcPts val="600"/>
              </a:spcAft>
              <a:defRPr/>
            </a:lvl4pPr>
            <a:lvl5pPr>
              <a:spcAft>
                <a:spcPts val="600"/>
              </a:spcAft>
              <a:defRPr/>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Tree>
    <p:extLst>
      <p:ext uri="{BB962C8B-B14F-4D97-AF65-F5344CB8AC3E}">
        <p14:creationId xmlns:p14="http://schemas.microsoft.com/office/powerpoint/2010/main" val="19013024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7_Title with Quad Text">
    <p:spTree>
      <p:nvGrpSpPr>
        <p:cNvPr id="1" name=""/>
        <p:cNvGrpSpPr/>
        <p:nvPr/>
      </p:nvGrpSpPr>
      <p:grpSpPr>
        <a:xfrm>
          <a:off x="0" y="0"/>
          <a:ext cx="0" cy="0"/>
          <a:chOff x="0" y="0"/>
          <a:chExt cx="0" cy="0"/>
        </a:xfrm>
      </p:grpSpPr>
      <p:sp>
        <p:nvSpPr>
          <p:cNvPr id="14" name="Text Placeholder 12"/>
          <p:cNvSpPr>
            <a:spLocks noGrp="1"/>
          </p:cNvSpPr>
          <p:nvPr>
            <p:ph type="body" sz="quarter" idx="15"/>
          </p:nvPr>
        </p:nvSpPr>
        <p:spPr>
          <a:xfrm>
            <a:off x="6100119" y="1653591"/>
            <a:ext cx="5278967" cy="2101328"/>
          </a:xfrm>
          <a:effectLst/>
        </p:spPr>
        <p:txBody>
          <a:bodyPr/>
          <a:lstStyle>
            <a:lvl1pPr marL="288925" indent="-169863">
              <a:defRPr sz="1400"/>
            </a:lvl1pPr>
            <a:lvl2pPr marL="460375" indent="-171450">
              <a:defRPr sz="1400"/>
            </a:lvl2pPr>
            <a:lvl3pPr marL="685800" indent="-225425">
              <a:defRPr sz="1200"/>
            </a:lvl3pPr>
            <a:lvl4pPr marL="858838" indent="-173038">
              <a:defRPr sz="1200"/>
            </a:lvl4pPr>
            <a:lvl5pPr marL="1030288" indent="-171450">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dirty="0"/>
              <a:t>Click to edit Master title style</a:t>
            </a:r>
          </a:p>
        </p:txBody>
      </p:sp>
      <p:cxnSp>
        <p:nvCxnSpPr>
          <p:cNvPr id="5" name="Straight Connector 4"/>
          <p:cNvCxnSpPr/>
          <p:nvPr userDrawn="1"/>
        </p:nvCxnSpPr>
        <p:spPr bwMode="auto">
          <a:xfrm rot="5400000">
            <a:off x="3658479" y="3920338"/>
            <a:ext cx="4722647" cy="2117"/>
          </a:xfrm>
          <a:prstGeom prst="line">
            <a:avLst/>
          </a:prstGeom>
          <a:solidFill>
            <a:schemeClr val="accent1"/>
          </a:solidFill>
          <a:ln w="38100" cap="flat" cmpd="sng" algn="ctr">
            <a:solidFill>
              <a:schemeClr val="bg1"/>
            </a:solidFill>
            <a:prstDash val="solid"/>
            <a:round/>
            <a:headEnd type="none" w="med" len="med"/>
            <a:tailEnd type="none" w="med" len="med"/>
          </a:ln>
          <a:effectLst>
            <a:outerShdw blurRad="50800" dist="38100" dir="2700000" algn="tl" rotWithShape="0">
              <a:srgbClr val="3961A7">
                <a:alpha val="43000"/>
              </a:srgbClr>
            </a:outerShdw>
          </a:effectLst>
        </p:spPr>
      </p:cxnSp>
      <p:cxnSp>
        <p:nvCxnSpPr>
          <p:cNvPr id="6" name="Straight Connector 5"/>
          <p:cNvCxnSpPr/>
          <p:nvPr userDrawn="1"/>
        </p:nvCxnSpPr>
        <p:spPr bwMode="auto">
          <a:xfrm>
            <a:off x="626533" y="3873981"/>
            <a:ext cx="10972800" cy="1588"/>
          </a:xfrm>
          <a:prstGeom prst="line">
            <a:avLst/>
          </a:prstGeom>
          <a:solidFill>
            <a:schemeClr val="accent1"/>
          </a:solidFill>
          <a:ln w="38100" cap="flat" cmpd="sng" algn="ctr">
            <a:solidFill>
              <a:schemeClr val="bg1"/>
            </a:solidFill>
            <a:prstDash val="solid"/>
            <a:round/>
            <a:headEnd type="none" w="med" len="med"/>
            <a:tailEnd type="none" w="med" len="med"/>
          </a:ln>
          <a:effectLst>
            <a:outerShdw blurRad="50800" dist="38100" dir="2700000" algn="tl" rotWithShape="0">
              <a:srgbClr val="3961A7">
                <a:alpha val="43000"/>
              </a:srgbClr>
            </a:outerShdw>
          </a:effectLst>
        </p:spPr>
      </p:cxnSp>
      <p:sp>
        <p:nvSpPr>
          <p:cNvPr id="7" name="Text Placeholder 12"/>
          <p:cNvSpPr>
            <a:spLocks noGrp="1"/>
          </p:cNvSpPr>
          <p:nvPr>
            <p:ph type="body" sz="quarter" idx="11"/>
          </p:nvPr>
        </p:nvSpPr>
        <p:spPr>
          <a:xfrm>
            <a:off x="626534" y="1653591"/>
            <a:ext cx="5278967" cy="2101328"/>
          </a:xfrm>
          <a:effectLst/>
        </p:spPr>
        <p:txBody>
          <a:bodyPr/>
          <a:lstStyle>
            <a:lvl1pPr marL="288925" indent="-169863">
              <a:defRPr sz="1400"/>
            </a:lvl1pPr>
            <a:lvl2pPr marL="460375" indent="-171450">
              <a:defRPr sz="1400"/>
            </a:lvl2pPr>
            <a:lvl3pPr marL="685800" indent="-225425">
              <a:defRPr sz="1200"/>
            </a:lvl3pPr>
            <a:lvl4pPr marL="858838" indent="-173038">
              <a:defRPr sz="1200"/>
            </a:lvl4pPr>
            <a:lvl5pPr marL="1030288" indent="-171450">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12"/>
          <p:cNvSpPr>
            <a:spLocks noGrp="1"/>
          </p:cNvSpPr>
          <p:nvPr>
            <p:ph type="body" sz="quarter" idx="16"/>
          </p:nvPr>
        </p:nvSpPr>
        <p:spPr>
          <a:xfrm>
            <a:off x="6100119" y="4021969"/>
            <a:ext cx="5278967" cy="2101328"/>
          </a:xfrm>
          <a:effectLst/>
        </p:spPr>
        <p:txBody>
          <a:bodyPr/>
          <a:lstStyle>
            <a:lvl1pPr marL="288925" indent="-169863">
              <a:defRPr sz="1400"/>
            </a:lvl1pPr>
            <a:lvl2pPr marL="460375" indent="-171450">
              <a:defRPr sz="1400"/>
            </a:lvl2pPr>
            <a:lvl3pPr marL="685800" indent="-225425">
              <a:defRPr sz="1200"/>
            </a:lvl3pPr>
            <a:lvl4pPr marL="858838" indent="-173038">
              <a:defRPr sz="1200"/>
            </a:lvl4pPr>
            <a:lvl5pPr marL="1030288" indent="-171450">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12"/>
          <p:cNvSpPr>
            <a:spLocks noGrp="1"/>
          </p:cNvSpPr>
          <p:nvPr>
            <p:ph type="body" sz="quarter" idx="17"/>
          </p:nvPr>
        </p:nvSpPr>
        <p:spPr>
          <a:xfrm>
            <a:off x="626534" y="4021969"/>
            <a:ext cx="5278967" cy="2101328"/>
          </a:xfrm>
          <a:effectLst/>
        </p:spPr>
        <p:txBody>
          <a:bodyPr/>
          <a:lstStyle>
            <a:lvl1pPr marL="288925" indent="-169863">
              <a:defRPr sz="1400"/>
            </a:lvl1pPr>
            <a:lvl2pPr marL="460375" indent="-171450">
              <a:defRPr sz="1400"/>
            </a:lvl2pPr>
            <a:lvl3pPr marL="685800" indent="-225425">
              <a:defRPr sz="1200"/>
            </a:lvl3pPr>
            <a:lvl4pPr marL="858838" indent="-173038">
              <a:defRPr sz="1200"/>
            </a:lvl4pPr>
            <a:lvl5pPr marL="1030288" indent="-171450">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057411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7_Full Image with Titl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2192000" cy="6349042"/>
          </a:xfrm>
        </p:spPr>
        <p:txBody>
          <a:bodyPr/>
          <a:lstStyle/>
          <a:p>
            <a:endParaRPr lang="en-US" dirty="0"/>
          </a:p>
          <a:p>
            <a:endParaRPr lang="en-US" dirty="0"/>
          </a:p>
          <a:p>
            <a:endParaRPr lang="en-US" dirty="0"/>
          </a:p>
          <a:p>
            <a:endParaRPr lang="en-US" dirty="0"/>
          </a:p>
        </p:txBody>
      </p:sp>
      <p:sp>
        <p:nvSpPr>
          <p:cNvPr id="6" name="Title 5"/>
          <p:cNvSpPr>
            <a:spLocks noGrp="1"/>
          </p:cNvSpPr>
          <p:nvPr>
            <p:ph type="title"/>
          </p:nvPr>
        </p:nvSpPr>
        <p:spPr>
          <a:xfrm>
            <a:off x="1" y="220136"/>
            <a:ext cx="12191999" cy="1251062"/>
          </a:xfrm>
          <a:gradFill flip="none" rotWithShape="1">
            <a:gsLst>
              <a:gs pos="0">
                <a:srgbClr val="FFFFFF">
                  <a:alpha val="80000"/>
                </a:srgbClr>
              </a:gs>
              <a:gs pos="100000">
                <a:srgbClr val="000000">
                  <a:alpha val="0"/>
                </a:srgbClr>
              </a:gs>
              <a:gs pos="78000">
                <a:srgbClr val="FFFFFF">
                  <a:alpha val="59000"/>
                </a:srgbClr>
              </a:gs>
            </a:gsLst>
            <a:lin ang="0" scaled="1"/>
            <a:tileRect/>
          </a:gradFill>
          <a:effectLst/>
        </p:spPr>
        <p:txBody>
          <a:bodyPr vert="horz" lIns="457200" rIns="45720" rtlCol="0" anchor="b" anchorCtr="0">
            <a:noAutofit/>
            <a:scene3d>
              <a:camera prst="orthographicFront"/>
              <a:lightRig rig="threePt" dir="t">
                <a:rot lat="0" lon="0" rev="4800000"/>
              </a:lightRig>
            </a:scene3d>
            <a:sp3d prstMaterial="matte">
              <a:bevelT w="50800" h="10160"/>
            </a:sp3d>
          </a:bodyPr>
          <a:lstStyle>
            <a:lvl1pPr marL="233363" indent="0">
              <a:lnSpc>
                <a:spcPts val="3800"/>
              </a:lnSpc>
              <a:defRPr kumimoji="0" lang="en-US" sz="3600" b="1" i="0" u="none" strike="noStrike" kern="1200" cap="none" spc="0" normalizeH="0" baseline="0" noProof="0" dirty="0" smtClean="0">
                <a:ln>
                  <a:noFill/>
                </a:ln>
                <a:solidFill>
                  <a:srgbClr val="214A8F"/>
                </a:solidFill>
                <a:effectLst/>
                <a:uLnTx/>
                <a:uFillTx/>
                <a:latin typeface="Arial"/>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dirty="0"/>
              <a:t>Click to edit Master title style</a:t>
            </a:r>
          </a:p>
        </p:txBody>
      </p:sp>
    </p:spTree>
    <p:extLst>
      <p:ext uri="{BB962C8B-B14F-4D97-AF65-F5344CB8AC3E}">
        <p14:creationId xmlns:p14="http://schemas.microsoft.com/office/powerpoint/2010/main" val="23840196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8_Full Imag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2192000" cy="6349042"/>
          </a:xfrm>
        </p:spPr>
        <p:txBody>
          <a:bodyPr/>
          <a:lstStyle/>
          <a:p>
            <a:endParaRPr lang="en-US" dirty="0"/>
          </a:p>
          <a:p>
            <a:endParaRPr lang="en-US" dirty="0"/>
          </a:p>
          <a:p>
            <a:endParaRPr lang="en-US" dirty="0"/>
          </a:p>
          <a:p>
            <a:endParaRPr lang="en-US" dirty="0"/>
          </a:p>
        </p:txBody>
      </p:sp>
    </p:spTree>
    <p:extLst>
      <p:ext uri="{BB962C8B-B14F-4D97-AF65-F5344CB8AC3E}">
        <p14:creationId xmlns:p14="http://schemas.microsoft.com/office/powerpoint/2010/main" val="4864521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FF99B-529C-3246-BDF6-1A4E3627E7D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C676184-34F7-6F4B-8A95-E9657533F07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13B6580-7DE9-224A-9D94-1E60AA74B4D8}"/>
              </a:ext>
            </a:extLst>
          </p:cNvPr>
          <p:cNvSpPr>
            <a:spLocks noGrp="1"/>
          </p:cNvSpPr>
          <p:nvPr>
            <p:ph type="dt" sz="half" idx="10"/>
          </p:nvPr>
        </p:nvSpPr>
        <p:spPr/>
        <p:txBody>
          <a:bodyPr/>
          <a:lstStyle/>
          <a:p>
            <a:fld id="{673C8381-DBF0-DD47-9268-E037B5F78C0F}" type="datetime1">
              <a:rPr lang="en-US" smtClean="0"/>
              <a:t>7/23/22</a:t>
            </a:fld>
            <a:endParaRPr lang="en-US"/>
          </a:p>
        </p:txBody>
      </p:sp>
      <p:sp>
        <p:nvSpPr>
          <p:cNvPr id="5" name="Footer Placeholder 4">
            <a:extLst>
              <a:ext uri="{FF2B5EF4-FFF2-40B4-BE49-F238E27FC236}">
                <a16:creationId xmlns:a16="http://schemas.microsoft.com/office/drawing/2014/main" id="{90611C30-EC56-2F49-971D-6819A3F246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3C6D10-947A-9C44-A4FA-7DDEEB53844C}"/>
              </a:ext>
            </a:extLst>
          </p:cNvPr>
          <p:cNvSpPr>
            <a:spLocks noGrp="1"/>
          </p:cNvSpPr>
          <p:nvPr>
            <p:ph type="sldNum" sz="quarter" idx="12"/>
          </p:nvPr>
        </p:nvSpPr>
        <p:spPr/>
        <p:txBody>
          <a:bodyPr/>
          <a:lstStyle/>
          <a:p>
            <a:fld id="{40235C1B-CDEF-5C43-A8C5-27490A655B37}" type="slidenum">
              <a:rPr lang="en-US" smtClean="0"/>
              <a:t>‹#›</a:t>
            </a:fld>
            <a:endParaRPr lang="en-US"/>
          </a:p>
        </p:txBody>
      </p:sp>
    </p:spTree>
    <p:extLst>
      <p:ext uri="{BB962C8B-B14F-4D97-AF65-F5344CB8AC3E}">
        <p14:creationId xmlns:p14="http://schemas.microsoft.com/office/powerpoint/2010/main" val="332570199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9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46041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0_end page">
    <p:spTree>
      <p:nvGrpSpPr>
        <p:cNvPr id="1" name=""/>
        <p:cNvGrpSpPr/>
        <p:nvPr/>
      </p:nvGrpSpPr>
      <p:grpSpPr>
        <a:xfrm>
          <a:off x="0" y="0"/>
          <a:ext cx="0" cy="0"/>
          <a:chOff x="0" y="0"/>
          <a:chExt cx="0" cy="0"/>
        </a:xfrm>
      </p:grpSpPr>
      <p:pic>
        <p:nvPicPr>
          <p:cNvPr id="3" name="Picture 2" descr="LLNL_Logo_WHT-LRG.png"/>
          <p:cNvPicPr>
            <a:picLocks noChangeAspect="1"/>
          </p:cNvPicPr>
          <p:nvPr userDrawn="1"/>
        </p:nvPicPr>
        <p:blipFill>
          <a:blip r:embed="rId2"/>
          <a:stretch>
            <a:fillRect/>
          </a:stretch>
        </p:blipFill>
        <p:spPr>
          <a:xfrm>
            <a:off x="962469" y="5437487"/>
            <a:ext cx="4803331" cy="607768"/>
          </a:xfrm>
          <a:prstGeom prst="rect">
            <a:avLst/>
          </a:prstGeom>
        </p:spPr>
      </p:pic>
    </p:spTree>
    <p:extLst>
      <p:ext uri="{BB962C8B-B14F-4D97-AF65-F5344CB8AC3E}">
        <p14:creationId xmlns:p14="http://schemas.microsoft.com/office/powerpoint/2010/main" val="23862666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760244"/>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19F92-9C90-0B4C-9072-89DC3894376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AFB5F31-1E60-5F43-9623-0AF1AE469D0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CDDDEA7-913B-3D4F-9D2B-B0DBB934E56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C188857-749C-6B40-8F0A-B57E3042E287}"/>
              </a:ext>
            </a:extLst>
          </p:cNvPr>
          <p:cNvSpPr>
            <a:spLocks noGrp="1"/>
          </p:cNvSpPr>
          <p:nvPr>
            <p:ph type="dt" sz="half" idx="10"/>
          </p:nvPr>
        </p:nvSpPr>
        <p:spPr/>
        <p:txBody>
          <a:bodyPr/>
          <a:lstStyle/>
          <a:p>
            <a:fld id="{34B0056D-2280-DC4D-A634-077F8E1E8152}" type="datetime1">
              <a:rPr lang="en-US" smtClean="0"/>
              <a:t>7/23/22</a:t>
            </a:fld>
            <a:endParaRPr lang="en-US"/>
          </a:p>
        </p:txBody>
      </p:sp>
      <p:sp>
        <p:nvSpPr>
          <p:cNvPr id="6" name="Footer Placeholder 5">
            <a:extLst>
              <a:ext uri="{FF2B5EF4-FFF2-40B4-BE49-F238E27FC236}">
                <a16:creationId xmlns:a16="http://schemas.microsoft.com/office/drawing/2014/main" id="{1597D5A1-EB09-3040-9D41-D7AAA689AE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406A3B4-D463-C04C-8FD8-FF7DD27632BF}"/>
              </a:ext>
            </a:extLst>
          </p:cNvPr>
          <p:cNvSpPr>
            <a:spLocks noGrp="1"/>
          </p:cNvSpPr>
          <p:nvPr>
            <p:ph type="sldNum" sz="quarter" idx="12"/>
          </p:nvPr>
        </p:nvSpPr>
        <p:spPr/>
        <p:txBody>
          <a:bodyPr/>
          <a:lstStyle/>
          <a:p>
            <a:fld id="{40235C1B-CDEF-5C43-A8C5-27490A655B37}" type="slidenum">
              <a:rPr lang="en-US" smtClean="0"/>
              <a:t>‹#›</a:t>
            </a:fld>
            <a:endParaRPr lang="en-US"/>
          </a:p>
        </p:txBody>
      </p:sp>
    </p:spTree>
    <p:extLst>
      <p:ext uri="{BB962C8B-B14F-4D97-AF65-F5344CB8AC3E}">
        <p14:creationId xmlns:p14="http://schemas.microsoft.com/office/powerpoint/2010/main" val="15683911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F71A5-87A9-5144-BEBE-B7B872271FF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A6A41C1-A8CB-6E4E-96BA-E14B2FE2174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CA2E056-247F-1D45-A946-7A36E326D71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2325424-1EF1-0D4A-A041-19612AF49C1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4903172-68BF-214F-BE06-B7777786902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52B0C79-46E4-A642-BDA3-7934502523C8}"/>
              </a:ext>
            </a:extLst>
          </p:cNvPr>
          <p:cNvSpPr>
            <a:spLocks noGrp="1"/>
          </p:cNvSpPr>
          <p:nvPr>
            <p:ph type="dt" sz="half" idx="10"/>
          </p:nvPr>
        </p:nvSpPr>
        <p:spPr/>
        <p:txBody>
          <a:bodyPr/>
          <a:lstStyle/>
          <a:p>
            <a:fld id="{F7C77DC2-24A9-5049-9031-D1F3B6E0167D}" type="datetime1">
              <a:rPr lang="en-US" smtClean="0"/>
              <a:t>7/23/22</a:t>
            </a:fld>
            <a:endParaRPr lang="en-US"/>
          </a:p>
        </p:txBody>
      </p:sp>
      <p:sp>
        <p:nvSpPr>
          <p:cNvPr id="8" name="Footer Placeholder 7">
            <a:extLst>
              <a:ext uri="{FF2B5EF4-FFF2-40B4-BE49-F238E27FC236}">
                <a16:creationId xmlns:a16="http://schemas.microsoft.com/office/drawing/2014/main" id="{6FD617CE-3110-9A49-AC61-9D0B5130B64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176D78A-CC74-584E-A393-42EA8C767D59}"/>
              </a:ext>
            </a:extLst>
          </p:cNvPr>
          <p:cNvSpPr>
            <a:spLocks noGrp="1"/>
          </p:cNvSpPr>
          <p:nvPr>
            <p:ph type="sldNum" sz="quarter" idx="12"/>
          </p:nvPr>
        </p:nvSpPr>
        <p:spPr/>
        <p:txBody>
          <a:bodyPr/>
          <a:lstStyle/>
          <a:p>
            <a:fld id="{40235C1B-CDEF-5C43-A8C5-27490A655B37}" type="slidenum">
              <a:rPr lang="en-US" smtClean="0"/>
              <a:t>‹#›</a:t>
            </a:fld>
            <a:endParaRPr lang="en-US"/>
          </a:p>
        </p:txBody>
      </p:sp>
    </p:spTree>
    <p:extLst>
      <p:ext uri="{BB962C8B-B14F-4D97-AF65-F5344CB8AC3E}">
        <p14:creationId xmlns:p14="http://schemas.microsoft.com/office/powerpoint/2010/main" val="10974861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885570-C2AD-C44E-8F5E-C0AC90BFB0D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7759FDF-C047-DF4C-8536-4CD8678A1C7F}"/>
              </a:ext>
            </a:extLst>
          </p:cNvPr>
          <p:cNvSpPr>
            <a:spLocks noGrp="1"/>
          </p:cNvSpPr>
          <p:nvPr>
            <p:ph type="dt" sz="half" idx="10"/>
          </p:nvPr>
        </p:nvSpPr>
        <p:spPr/>
        <p:txBody>
          <a:bodyPr/>
          <a:lstStyle/>
          <a:p>
            <a:fld id="{3230490C-D07F-A04D-83A0-9B01328E6F9F}" type="datetime1">
              <a:rPr lang="en-US" smtClean="0"/>
              <a:t>7/23/22</a:t>
            </a:fld>
            <a:endParaRPr lang="en-US"/>
          </a:p>
        </p:txBody>
      </p:sp>
      <p:sp>
        <p:nvSpPr>
          <p:cNvPr id="4" name="Footer Placeholder 3">
            <a:extLst>
              <a:ext uri="{FF2B5EF4-FFF2-40B4-BE49-F238E27FC236}">
                <a16:creationId xmlns:a16="http://schemas.microsoft.com/office/drawing/2014/main" id="{A8023F05-8D5D-6944-96E8-740198CFDF4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7A42AFC-15E1-8C46-8E9D-3C34D42CCD93}"/>
              </a:ext>
            </a:extLst>
          </p:cNvPr>
          <p:cNvSpPr>
            <a:spLocks noGrp="1"/>
          </p:cNvSpPr>
          <p:nvPr>
            <p:ph type="sldNum" sz="quarter" idx="12"/>
          </p:nvPr>
        </p:nvSpPr>
        <p:spPr/>
        <p:txBody>
          <a:bodyPr/>
          <a:lstStyle/>
          <a:p>
            <a:fld id="{40235C1B-CDEF-5C43-A8C5-27490A655B37}" type="slidenum">
              <a:rPr lang="en-US" smtClean="0"/>
              <a:t>‹#›</a:t>
            </a:fld>
            <a:endParaRPr lang="en-US"/>
          </a:p>
        </p:txBody>
      </p:sp>
    </p:spTree>
    <p:extLst>
      <p:ext uri="{BB962C8B-B14F-4D97-AF65-F5344CB8AC3E}">
        <p14:creationId xmlns:p14="http://schemas.microsoft.com/office/powerpoint/2010/main" val="24826589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6D98C9B-B068-464A-8761-AB86AD2ACB99}"/>
              </a:ext>
            </a:extLst>
          </p:cNvPr>
          <p:cNvSpPr>
            <a:spLocks noGrp="1"/>
          </p:cNvSpPr>
          <p:nvPr>
            <p:ph type="dt" sz="half" idx="10"/>
          </p:nvPr>
        </p:nvSpPr>
        <p:spPr/>
        <p:txBody>
          <a:bodyPr/>
          <a:lstStyle/>
          <a:p>
            <a:fld id="{84839021-4F01-A448-B45C-B9FD258C4C14}" type="datetime1">
              <a:rPr lang="en-US" smtClean="0"/>
              <a:t>7/23/22</a:t>
            </a:fld>
            <a:endParaRPr lang="en-US"/>
          </a:p>
        </p:txBody>
      </p:sp>
      <p:sp>
        <p:nvSpPr>
          <p:cNvPr id="3" name="Footer Placeholder 2">
            <a:extLst>
              <a:ext uri="{FF2B5EF4-FFF2-40B4-BE49-F238E27FC236}">
                <a16:creationId xmlns:a16="http://schemas.microsoft.com/office/drawing/2014/main" id="{62ED3FAB-BA53-0744-BDE3-B3E55E2EDCA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0FE1E3A-DA5F-4940-8DBE-E8BA2AF4B5DA}"/>
              </a:ext>
            </a:extLst>
          </p:cNvPr>
          <p:cNvSpPr>
            <a:spLocks noGrp="1"/>
          </p:cNvSpPr>
          <p:nvPr>
            <p:ph type="sldNum" sz="quarter" idx="12"/>
          </p:nvPr>
        </p:nvSpPr>
        <p:spPr/>
        <p:txBody>
          <a:bodyPr/>
          <a:lstStyle/>
          <a:p>
            <a:fld id="{40235C1B-CDEF-5C43-A8C5-27490A655B37}" type="slidenum">
              <a:rPr lang="en-US" smtClean="0"/>
              <a:t>‹#›</a:t>
            </a:fld>
            <a:endParaRPr lang="en-US"/>
          </a:p>
        </p:txBody>
      </p:sp>
    </p:spTree>
    <p:extLst>
      <p:ext uri="{BB962C8B-B14F-4D97-AF65-F5344CB8AC3E}">
        <p14:creationId xmlns:p14="http://schemas.microsoft.com/office/powerpoint/2010/main" val="6749621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12D4D-134C-E74D-B79B-E5F3107C2D7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E10F97A-E05E-904D-8FC8-B291195838A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07925D6-BBD3-D846-B316-2B77F8079D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08BAB14-9D61-224C-85C4-CD80F7A794D1}"/>
              </a:ext>
            </a:extLst>
          </p:cNvPr>
          <p:cNvSpPr>
            <a:spLocks noGrp="1"/>
          </p:cNvSpPr>
          <p:nvPr>
            <p:ph type="dt" sz="half" idx="10"/>
          </p:nvPr>
        </p:nvSpPr>
        <p:spPr/>
        <p:txBody>
          <a:bodyPr/>
          <a:lstStyle/>
          <a:p>
            <a:fld id="{B8386AE8-A2F1-C042-BF2E-94C31E3B82DF}" type="datetime1">
              <a:rPr lang="en-US" smtClean="0"/>
              <a:t>7/23/22</a:t>
            </a:fld>
            <a:endParaRPr lang="en-US"/>
          </a:p>
        </p:txBody>
      </p:sp>
      <p:sp>
        <p:nvSpPr>
          <p:cNvPr id="6" name="Footer Placeholder 5">
            <a:extLst>
              <a:ext uri="{FF2B5EF4-FFF2-40B4-BE49-F238E27FC236}">
                <a16:creationId xmlns:a16="http://schemas.microsoft.com/office/drawing/2014/main" id="{B9C32168-86F0-EC45-BC5E-D7660A698A5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623992-7535-984F-A75D-72C13E33B6A4}"/>
              </a:ext>
            </a:extLst>
          </p:cNvPr>
          <p:cNvSpPr>
            <a:spLocks noGrp="1"/>
          </p:cNvSpPr>
          <p:nvPr>
            <p:ph type="sldNum" sz="quarter" idx="12"/>
          </p:nvPr>
        </p:nvSpPr>
        <p:spPr/>
        <p:txBody>
          <a:bodyPr/>
          <a:lstStyle/>
          <a:p>
            <a:fld id="{40235C1B-CDEF-5C43-A8C5-27490A655B37}" type="slidenum">
              <a:rPr lang="en-US" smtClean="0"/>
              <a:t>‹#›</a:t>
            </a:fld>
            <a:endParaRPr lang="en-US"/>
          </a:p>
        </p:txBody>
      </p:sp>
    </p:spTree>
    <p:extLst>
      <p:ext uri="{BB962C8B-B14F-4D97-AF65-F5344CB8AC3E}">
        <p14:creationId xmlns:p14="http://schemas.microsoft.com/office/powerpoint/2010/main" val="20501306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17813-5D49-2047-A117-C41228CF25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DC5F2E4-782D-2A45-A129-37E72E3F7D8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E5292FA-0602-8D43-9EB6-CBAA79A4CE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90A2B85-A53D-B646-8F01-05F3E62640FC}"/>
              </a:ext>
            </a:extLst>
          </p:cNvPr>
          <p:cNvSpPr>
            <a:spLocks noGrp="1"/>
          </p:cNvSpPr>
          <p:nvPr>
            <p:ph type="dt" sz="half" idx="10"/>
          </p:nvPr>
        </p:nvSpPr>
        <p:spPr/>
        <p:txBody>
          <a:bodyPr/>
          <a:lstStyle/>
          <a:p>
            <a:fld id="{140D7E9B-4766-FE49-ADEE-1353C74B2B96}" type="datetime1">
              <a:rPr lang="en-US" smtClean="0"/>
              <a:t>7/23/22</a:t>
            </a:fld>
            <a:endParaRPr lang="en-US"/>
          </a:p>
        </p:txBody>
      </p:sp>
      <p:sp>
        <p:nvSpPr>
          <p:cNvPr id="6" name="Footer Placeholder 5">
            <a:extLst>
              <a:ext uri="{FF2B5EF4-FFF2-40B4-BE49-F238E27FC236}">
                <a16:creationId xmlns:a16="http://schemas.microsoft.com/office/drawing/2014/main" id="{C861B258-D67D-4242-B988-C3B868C7B6C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6A942D5-5FC3-4640-A9E4-542E724CFE92}"/>
              </a:ext>
            </a:extLst>
          </p:cNvPr>
          <p:cNvSpPr>
            <a:spLocks noGrp="1"/>
          </p:cNvSpPr>
          <p:nvPr>
            <p:ph type="sldNum" sz="quarter" idx="12"/>
          </p:nvPr>
        </p:nvSpPr>
        <p:spPr/>
        <p:txBody>
          <a:bodyPr/>
          <a:lstStyle/>
          <a:p>
            <a:fld id="{40235C1B-CDEF-5C43-A8C5-27490A655B37}" type="slidenum">
              <a:rPr lang="en-US" smtClean="0"/>
              <a:t>‹#›</a:t>
            </a:fld>
            <a:endParaRPr lang="en-US"/>
          </a:p>
        </p:txBody>
      </p:sp>
    </p:spTree>
    <p:extLst>
      <p:ext uri="{BB962C8B-B14F-4D97-AF65-F5344CB8AC3E}">
        <p14:creationId xmlns:p14="http://schemas.microsoft.com/office/powerpoint/2010/main" val="5400658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theme" Target="../theme/theme2.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E0E9D2-17DB-1445-BE8B-F19AD0DC1F3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BA1D620-93DB-4948-8632-13B0221A3CB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E5D7F6-30EB-5746-9D6C-AE28264DD83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E740D5-BD9B-AA4E-83F3-A74300FC7C01}" type="datetime1">
              <a:rPr lang="en-US" smtClean="0"/>
              <a:t>7/23/22</a:t>
            </a:fld>
            <a:endParaRPr lang="en-US"/>
          </a:p>
        </p:txBody>
      </p:sp>
      <p:sp>
        <p:nvSpPr>
          <p:cNvPr id="5" name="Footer Placeholder 4">
            <a:extLst>
              <a:ext uri="{FF2B5EF4-FFF2-40B4-BE49-F238E27FC236}">
                <a16:creationId xmlns:a16="http://schemas.microsoft.com/office/drawing/2014/main" id="{040FBA86-6CF1-E148-8B5C-D1AAC52D499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80AF755-46F6-C048-9546-ECC303DD38B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235C1B-CDEF-5C43-A8C5-27490A655B37}" type="slidenum">
              <a:rPr lang="en-US" smtClean="0"/>
              <a:t>‹#›</a:t>
            </a:fld>
            <a:endParaRPr lang="en-US"/>
          </a:p>
        </p:txBody>
      </p:sp>
    </p:spTree>
    <p:extLst>
      <p:ext uri="{BB962C8B-B14F-4D97-AF65-F5344CB8AC3E}">
        <p14:creationId xmlns:p14="http://schemas.microsoft.com/office/powerpoint/2010/main" val="22914585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p:cNvSpPr/>
          <p:nvPr/>
        </p:nvSpPr>
        <p:spPr>
          <a:xfrm>
            <a:off x="0" y="6355080"/>
            <a:ext cx="12192000" cy="502920"/>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Ins="0" rtlCol="0" anchor="ctr"/>
          <a:lstStyle/>
          <a:p>
            <a:pPr algn="ctr"/>
            <a:endParaRPr lang="en-US" sz="1800" dirty="0">
              <a:latin typeface="Arial"/>
            </a:endParaRPr>
          </a:p>
        </p:txBody>
      </p:sp>
      <p:sp>
        <p:nvSpPr>
          <p:cNvPr id="2" name="Title Placeholder 1"/>
          <p:cNvSpPr>
            <a:spLocks noGrp="1"/>
          </p:cNvSpPr>
          <p:nvPr>
            <p:ph type="title"/>
          </p:nvPr>
        </p:nvSpPr>
        <p:spPr>
          <a:xfrm>
            <a:off x="609600" y="220136"/>
            <a:ext cx="10972800" cy="1251062"/>
          </a:xfrm>
          <a:prstGeom prst="rect">
            <a:avLst/>
          </a:prstGeom>
          <a:effectLst/>
        </p:spPr>
        <p:txBody>
          <a:bodyPr vert="horz" lIns="91440" rIns="45720" rtlCol="0" anchor="b" anchorCtr="0">
            <a:noAutofit/>
            <a:scene3d>
              <a:camera prst="orthographicFront"/>
              <a:lightRig rig="threePt" dir="t">
                <a:rot lat="0" lon="0" rev="4800000"/>
              </a:lightRig>
            </a:scene3d>
            <a:sp3d prstMaterial="matte">
              <a:bevelT w="50800" h="10160"/>
            </a:sp3d>
          </a:bodyPr>
          <a:lstStyle/>
          <a:p>
            <a:r>
              <a:rPr kumimoji="0" lang="en-US" dirty="0"/>
              <a:t>Click to edit Master title style</a:t>
            </a:r>
          </a:p>
        </p:txBody>
      </p:sp>
      <p:sp>
        <p:nvSpPr>
          <p:cNvPr id="3" name="Text Placeholder 2"/>
          <p:cNvSpPr>
            <a:spLocks noGrp="1"/>
          </p:cNvSpPr>
          <p:nvPr>
            <p:ph type="body" idx="1"/>
          </p:nvPr>
        </p:nvSpPr>
        <p:spPr>
          <a:xfrm>
            <a:off x="609600" y="1566864"/>
            <a:ext cx="10972800" cy="4751357"/>
          </a:xfrm>
          <a:prstGeom prst="rect">
            <a:avLst/>
          </a:prstGeom>
        </p:spPr>
        <p:txBody>
          <a:bodyPr vert="horz" lIns="54864" tIns="91440" rtlCol="0">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10" name="Rectangle 9"/>
          <p:cNvSpPr/>
          <p:nvPr/>
        </p:nvSpPr>
        <p:spPr bwMode="invGray">
          <a:xfrm>
            <a:off x="1" y="6355080"/>
            <a:ext cx="12192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dirty="0">
              <a:latin typeface="Arial"/>
            </a:endParaRPr>
          </a:p>
        </p:txBody>
      </p:sp>
      <p:sp>
        <p:nvSpPr>
          <p:cNvPr id="12" name="Text Box 20"/>
          <p:cNvSpPr txBox="1">
            <a:spLocks noChangeArrowheads="1"/>
          </p:cNvSpPr>
          <p:nvPr/>
        </p:nvSpPr>
        <p:spPr bwMode="auto">
          <a:xfrm>
            <a:off x="506308" y="6492858"/>
            <a:ext cx="4070064" cy="307777"/>
          </a:xfrm>
          <a:prstGeom prst="rect">
            <a:avLst/>
          </a:prstGeom>
          <a:noFill/>
          <a:ln w="9525">
            <a:noFill/>
            <a:miter lim="800000"/>
            <a:headEnd/>
            <a:tailEnd/>
          </a:ln>
          <a:effectLst/>
        </p:spPr>
        <p:txBody>
          <a:bodyPr wrap="square">
            <a:spAutoFit/>
          </a:bodyPr>
          <a:lstStyle/>
          <a:p>
            <a:r>
              <a:rPr lang="en-US" sz="1400" b="1" dirty="0">
                <a:solidFill>
                  <a:srgbClr val="124A91"/>
                </a:solidFill>
                <a:latin typeface="Arial Narrow" pitchFamily="-80" charset="0"/>
              </a:rPr>
              <a:t>Lawrence Livermore National Laboratory</a:t>
            </a:r>
          </a:p>
        </p:txBody>
      </p:sp>
      <p:pic>
        <p:nvPicPr>
          <p:cNvPr id="13" name="Picture 21" descr="lab_icon_no_box_blue_rgb"/>
          <p:cNvPicPr>
            <a:picLocks noChangeAspect="1" noChangeArrowheads="1"/>
          </p:cNvPicPr>
          <p:nvPr/>
        </p:nvPicPr>
        <p:blipFill>
          <a:blip r:embed="rId14"/>
          <a:srcRect/>
          <a:stretch>
            <a:fillRect/>
          </a:stretch>
        </p:blipFill>
        <p:spPr bwMode="auto">
          <a:xfrm>
            <a:off x="11306888" y="6535025"/>
            <a:ext cx="309173" cy="211357"/>
          </a:xfrm>
          <a:prstGeom prst="rect">
            <a:avLst/>
          </a:prstGeom>
          <a:noFill/>
          <a:effectLst/>
        </p:spPr>
      </p:pic>
      <p:sp>
        <p:nvSpPr>
          <p:cNvPr id="19" name="Slide Number Placeholder 7"/>
          <p:cNvSpPr txBox="1">
            <a:spLocks/>
          </p:cNvSpPr>
          <p:nvPr/>
        </p:nvSpPr>
        <p:spPr>
          <a:xfrm>
            <a:off x="10950429" y="6493079"/>
            <a:ext cx="480969" cy="159392"/>
          </a:xfrm>
          <a:prstGeom prst="rect">
            <a:avLst/>
          </a:prstGeo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AD690BD-BADF-4FBD-97E7-557E707EBBB2}" type="slidenum">
              <a:rPr kumimoji="0" lang="en-US" sz="700" b="0" i="0" u="none" strike="noStrike" kern="1200" cap="none" spc="0" normalizeH="0" baseline="0" noProof="0" smtClean="0">
                <a:ln>
                  <a:noFill/>
                </a:ln>
                <a:solidFill>
                  <a:schemeClr val="tx1"/>
                </a:solidFill>
                <a:effectLst/>
                <a:uLnTx/>
                <a:uFillTx/>
                <a:latin typeface="+mn-l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7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248335057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hdr="0" ftr="0" dt="0"/>
  <p:txStyles>
    <p:titleStyle>
      <a:lvl1pPr algn="l" rtl="0" eaLnBrk="1" latinLnBrk="0" hangingPunct="1">
        <a:lnSpc>
          <a:spcPct val="100000"/>
        </a:lnSpc>
        <a:spcBef>
          <a:spcPct val="0"/>
        </a:spcBef>
        <a:buNone/>
        <a:defRPr kumimoji="0" sz="3600" b="1" kern="1200">
          <a:solidFill>
            <a:srgbClr val="214A8F"/>
          </a:solidFill>
          <a:effectLst/>
          <a:latin typeface="Arial"/>
          <a:ea typeface="+mj-ea"/>
          <a:cs typeface="Arial"/>
        </a:defRPr>
      </a:lvl1pPr>
    </p:titleStyle>
    <p:bodyStyle>
      <a:lvl1pPr marL="400050" indent="-280988" algn="l" rtl="0" eaLnBrk="1" latinLnBrk="0" hangingPunct="1">
        <a:spcBef>
          <a:spcPts val="1200"/>
        </a:spcBef>
        <a:spcAft>
          <a:spcPts val="600"/>
        </a:spcAft>
        <a:buClr>
          <a:srgbClr val="0D5097"/>
        </a:buClr>
        <a:buSzPct val="90000"/>
        <a:buFont typeface="Wingdings" charset="2"/>
        <a:buChar char="§"/>
        <a:defRPr kumimoji="0" sz="2800" kern="1200">
          <a:solidFill>
            <a:schemeClr val="tx1"/>
          </a:solidFill>
          <a:latin typeface="Arial"/>
          <a:ea typeface="+mn-ea"/>
          <a:cs typeface="Arial"/>
        </a:defRPr>
      </a:lvl1pPr>
      <a:lvl2pPr marL="685800" indent="-273050" algn="l" rtl="0" eaLnBrk="1" latinLnBrk="0" hangingPunct="1">
        <a:spcBef>
          <a:spcPts val="0"/>
        </a:spcBef>
        <a:spcAft>
          <a:spcPts val="600"/>
        </a:spcAft>
        <a:buClrTx/>
        <a:buSzPct val="90000"/>
        <a:buFont typeface="Arial"/>
        <a:buChar char="•"/>
        <a:defRPr kumimoji="0" sz="2400" kern="1200">
          <a:solidFill>
            <a:schemeClr val="tx1"/>
          </a:solidFill>
          <a:latin typeface="Arial"/>
          <a:ea typeface="+mn-ea"/>
          <a:cs typeface="Arial"/>
        </a:defRPr>
      </a:lvl2pPr>
      <a:lvl3pPr marL="1085850" indent="-401638" algn="l" rtl="0" eaLnBrk="1" latinLnBrk="0" hangingPunct="1">
        <a:spcBef>
          <a:spcPts val="0"/>
        </a:spcBef>
        <a:spcAft>
          <a:spcPts val="600"/>
        </a:spcAft>
        <a:buClrTx/>
        <a:buSzPct val="90000"/>
        <a:buFont typeface="Lucida Grande"/>
        <a:buChar char="—"/>
        <a:defRPr kumimoji="0" sz="2000" kern="1200">
          <a:solidFill>
            <a:schemeClr val="tx1"/>
          </a:solidFill>
          <a:latin typeface="Arial"/>
          <a:ea typeface="+mn-ea"/>
          <a:cs typeface="Arial"/>
        </a:defRPr>
      </a:lvl3pPr>
      <a:lvl4pPr marL="1314450" indent="-242888" algn="l" rtl="0" eaLnBrk="1" latinLnBrk="0" hangingPunct="1">
        <a:spcBef>
          <a:spcPts val="0"/>
        </a:spcBef>
        <a:spcAft>
          <a:spcPts val="600"/>
        </a:spcAft>
        <a:buClrTx/>
        <a:buSzPct val="100000"/>
        <a:buFont typeface="Lucida Grande"/>
        <a:buChar char="–"/>
        <a:defRPr kumimoji="0" sz="1800" kern="1200">
          <a:solidFill>
            <a:schemeClr val="tx1"/>
          </a:solidFill>
          <a:latin typeface="Arial"/>
          <a:ea typeface="+mn-ea"/>
          <a:cs typeface="Arial"/>
        </a:defRPr>
      </a:lvl4pPr>
      <a:lvl5pPr marL="1543050" indent="-242888" algn="l" rtl="0" eaLnBrk="1" latinLnBrk="0" hangingPunct="1">
        <a:spcBef>
          <a:spcPts val="0"/>
        </a:spcBef>
        <a:spcAft>
          <a:spcPts val="600"/>
        </a:spcAft>
        <a:buClrTx/>
        <a:buFont typeface="Arial"/>
        <a:buChar char="•"/>
        <a:defRPr kumimoji="0" lang="en-US" sz="1800" kern="1200" smtClean="0">
          <a:solidFill>
            <a:schemeClr val="tx1"/>
          </a:solidFill>
          <a:latin typeface="Arial"/>
          <a:ea typeface="+mn-ea"/>
          <a:cs typeface="Arial"/>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32.xml"/></Relationships>
</file>

<file path=ppt/slides/_rels/slide1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1.xml"/><Relationship Id="rId1" Type="http://schemas.openxmlformats.org/officeDocument/2006/relationships/slideLayout" Target="../slideLayouts/slideLayout32.xml"/><Relationship Id="rId4" Type="http://schemas.openxmlformats.org/officeDocument/2006/relationships/image" Target="../media/image14.emf"/></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3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32.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32.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32.xml"/></Relationships>
</file>

<file path=ppt/slides/_rels/slide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9.xml"/><Relationship Id="rId1" Type="http://schemas.openxmlformats.org/officeDocument/2006/relationships/slideLayout" Target="../slideLayouts/slideLayout32.xml"/><Relationship Id="rId4" Type="http://schemas.openxmlformats.org/officeDocument/2006/relationships/image" Target="../media/image1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82141" y="6309186"/>
            <a:ext cx="4119644" cy="466281"/>
          </a:xfrm>
          <a:prstGeom prst="rect">
            <a:avLst/>
          </a:prstGeom>
          <a:noFill/>
          <a:effectLst/>
        </p:spPr>
        <p:txBody>
          <a:bodyPr wrap="square" rtlCol="0">
            <a:spAutoFit/>
          </a:bodyPr>
          <a:lstStyle/>
          <a:p>
            <a:pPr defTabSz="457200">
              <a:lnSpc>
                <a:spcPct val="90000"/>
              </a:lnSpc>
              <a:spcAft>
                <a:spcPts val="600"/>
              </a:spcAft>
            </a:pPr>
            <a:r>
              <a:rPr lang="en-US" sz="900" dirty="0">
                <a:solidFill>
                  <a:schemeClr val="bg1"/>
                </a:solidFill>
                <a:latin typeface="Arial"/>
                <a:cs typeface="Arial"/>
              </a:rPr>
              <a:t>This work was performed under the auspices of the U.S. Department </a:t>
            </a:r>
            <a:br>
              <a:rPr lang="en-US" sz="900" dirty="0">
                <a:solidFill>
                  <a:schemeClr val="bg1"/>
                </a:solidFill>
                <a:latin typeface="Arial"/>
                <a:cs typeface="Arial"/>
              </a:rPr>
            </a:br>
            <a:r>
              <a:rPr lang="en-US" sz="900" dirty="0">
                <a:solidFill>
                  <a:schemeClr val="bg1"/>
                </a:solidFill>
                <a:latin typeface="Arial"/>
                <a:cs typeface="Arial"/>
              </a:rPr>
              <a:t>of Energy by Lawrence Livermore National Laboratory under contract </a:t>
            </a:r>
            <a:br>
              <a:rPr lang="en-US" sz="900" dirty="0">
                <a:solidFill>
                  <a:schemeClr val="bg1"/>
                </a:solidFill>
                <a:latin typeface="Arial"/>
                <a:cs typeface="Arial"/>
              </a:rPr>
            </a:br>
            <a:r>
              <a:rPr lang="en-US" sz="900" dirty="0">
                <a:solidFill>
                  <a:schemeClr val="bg1"/>
                </a:solidFill>
                <a:latin typeface="Arial"/>
                <a:cs typeface="Arial"/>
              </a:rPr>
              <a:t>DE-AC52-07NA27344. Lawrence Livermore National Security, LLC</a:t>
            </a:r>
          </a:p>
        </p:txBody>
      </p:sp>
      <p:sp>
        <p:nvSpPr>
          <p:cNvPr id="5" name="TextBox 4">
            <a:extLst>
              <a:ext uri="{FF2B5EF4-FFF2-40B4-BE49-F238E27FC236}">
                <a16:creationId xmlns:a16="http://schemas.microsoft.com/office/drawing/2014/main" id="{68BE08A2-C318-7241-83E0-B8134E402480}"/>
              </a:ext>
            </a:extLst>
          </p:cNvPr>
          <p:cNvSpPr txBox="1"/>
          <p:nvPr/>
        </p:nvSpPr>
        <p:spPr>
          <a:xfrm>
            <a:off x="986649" y="5939854"/>
            <a:ext cx="3327957" cy="369332"/>
          </a:xfrm>
          <a:prstGeom prst="rect">
            <a:avLst/>
          </a:prstGeom>
          <a:noFill/>
          <a:effectLst/>
        </p:spPr>
        <p:txBody>
          <a:bodyPr wrap="square" rtlCol="0">
            <a:spAutoFit/>
          </a:bodyPr>
          <a:lstStyle/>
          <a:p>
            <a:pPr>
              <a:lnSpc>
                <a:spcPct val="90000"/>
              </a:lnSpc>
              <a:spcAft>
                <a:spcPts val="600"/>
              </a:spcAft>
            </a:pPr>
            <a:r>
              <a:rPr lang="en-US" sz="2000" b="1" dirty="0">
                <a:solidFill>
                  <a:schemeClr val="bg1"/>
                </a:solidFill>
                <a:cs typeface="Arial"/>
              </a:rPr>
              <a:t>LLNL-PRES-837610</a:t>
            </a:r>
            <a:endParaRPr lang="en-US" sz="2000" b="1" dirty="0">
              <a:solidFill>
                <a:schemeClr val="bg1"/>
              </a:solidFill>
              <a:latin typeface="Arial"/>
              <a:cs typeface="Arial"/>
            </a:endParaRPr>
          </a:p>
        </p:txBody>
      </p:sp>
      <p:sp>
        <p:nvSpPr>
          <p:cNvPr id="19" name="Title 1">
            <a:extLst>
              <a:ext uri="{FF2B5EF4-FFF2-40B4-BE49-F238E27FC236}">
                <a16:creationId xmlns:a16="http://schemas.microsoft.com/office/drawing/2014/main" id="{CB76A3E0-BBC2-C143-9F37-4812C6F13F60}"/>
              </a:ext>
            </a:extLst>
          </p:cNvPr>
          <p:cNvSpPr txBox="1">
            <a:spLocks/>
          </p:cNvSpPr>
          <p:nvPr/>
        </p:nvSpPr>
        <p:spPr>
          <a:xfrm>
            <a:off x="268842" y="74225"/>
            <a:ext cx="11610455" cy="1371600"/>
          </a:xfrm>
          <a:prstGeom prst="rect">
            <a:avLst/>
          </a:prstGeom>
        </p:spPr>
        <p:txBody>
          <a:bodyPr vert="horz" lIns="0" tIns="0" rIns="0" bIns="0" rtlCol="0" anchor="b" anchorCtr="0">
            <a:noAutofit/>
          </a:bodyPr>
          <a:lstStyle>
            <a:lvl1pPr algn="l" defTabSz="457200" rtl="0" eaLnBrk="1" latinLnBrk="0" hangingPunct="1">
              <a:spcBef>
                <a:spcPct val="0"/>
              </a:spcBef>
              <a:buNone/>
              <a:defRPr sz="3600" b="1" kern="1200">
                <a:solidFill>
                  <a:schemeClr val="accent1">
                    <a:lumMod val="75000"/>
                  </a:schemeClr>
                </a:solidFill>
                <a:latin typeface="Arial"/>
                <a:ea typeface="+mj-ea"/>
                <a:cs typeface="Arial"/>
              </a:defRPr>
            </a:lvl1pPr>
          </a:lstStyle>
          <a:p>
            <a:pPr algn="ctr"/>
            <a:r>
              <a:rPr lang="en-US" sz="3200" dirty="0"/>
              <a:t>Long-Term SCM Intercomparison of Diurnal Cycle of Precipitation (DCP) over Midlatitude and Tropical Lands</a:t>
            </a:r>
          </a:p>
        </p:txBody>
      </p:sp>
      <p:sp>
        <p:nvSpPr>
          <p:cNvPr id="20" name="Subtitle 2">
            <a:extLst>
              <a:ext uri="{FF2B5EF4-FFF2-40B4-BE49-F238E27FC236}">
                <a16:creationId xmlns:a16="http://schemas.microsoft.com/office/drawing/2014/main" id="{ECD93570-E519-444D-9DBA-B9E7E8F86433}"/>
              </a:ext>
            </a:extLst>
          </p:cNvPr>
          <p:cNvSpPr txBox="1">
            <a:spLocks/>
          </p:cNvSpPr>
          <p:nvPr/>
        </p:nvSpPr>
        <p:spPr>
          <a:xfrm>
            <a:off x="986649" y="2153444"/>
            <a:ext cx="9793645" cy="2238292"/>
          </a:xfrm>
          <a:prstGeom prst="rect">
            <a:avLst/>
          </a:prstGeom>
        </p:spPr>
        <p:txBody>
          <a:bodyPr vert="horz" lIns="0" tIns="0" rIns="0" bIns="0" rtlCol="0">
            <a:noAutofit/>
          </a:bodyPr>
          <a:lstStyle>
            <a:lvl1pPr marL="0" indent="0" algn="l" defTabSz="457200" rtl="0" eaLnBrk="1" latinLnBrk="0" hangingPunct="1">
              <a:spcBef>
                <a:spcPct val="20000"/>
              </a:spcBef>
              <a:buClr>
                <a:schemeClr val="accent1">
                  <a:lumMod val="75000"/>
                </a:schemeClr>
              </a:buClr>
              <a:buFont typeface="Arial"/>
              <a:buNone/>
              <a:defRPr sz="2000" kern="1200">
                <a:solidFill>
                  <a:schemeClr val="tx1">
                    <a:tint val="75000"/>
                  </a:schemeClr>
                </a:solidFill>
                <a:latin typeface="Arial"/>
                <a:ea typeface="+mn-ea"/>
                <a:cs typeface="Arial"/>
              </a:defRPr>
            </a:lvl1pPr>
            <a:lvl2pPr marL="457200" indent="0" algn="ctr" defTabSz="457200" rtl="0" eaLnBrk="1" latinLnBrk="0" hangingPunct="1">
              <a:spcBef>
                <a:spcPct val="20000"/>
              </a:spcBef>
              <a:buClr>
                <a:schemeClr val="accent1">
                  <a:lumMod val="75000"/>
                </a:schemeClr>
              </a:buClr>
              <a:buFont typeface="Arial"/>
              <a:buNone/>
              <a:defRPr sz="2000" kern="1200">
                <a:solidFill>
                  <a:schemeClr val="tx1">
                    <a:tint val="75000"/>
                  </a:schemeClr>
                </a:solidFill>
                <a:latin typeface="Arial"/>
                <a:ea typeface="+mn-ea"/>
                <a:cs typeface="Arial"/>
              </a:defRPr>
            </a:lvl2pPr>
            <a:lvl3pPr marL="914400" indent="0" algn="ctr" defTabSz="457200" rtl="0" eaLnBrk="1" latinLnBrk="0" hangingPunct="1">
              <a:spcBef>
                <a:spcPct val="20000"/>
              </a:spcBef>
              <a:buClr>
                <a:schemeClr val="accent1">
                  <a:lumMod val="75000"/>
                </a:schemeClr>
              </a:buClr>
              <a:buFont typeface="Arial"/>
              <a:buNone/>
              <a:defRPr sz="1800" kern="1200">
                <a:solidFill>
                  <a:schemeClr val="tx1">
                    <a:tint val="75000"/>
                  </a:schemeClr>
                </a:solidFill>
                <a:latin typeface="Arial"/>
                <a:ea typeface="+mn-ea"/>
                <a:cs typeface="Arial"/>
              </a:defRPr>
            </a:lvl3pPr>
            <a:lvl4pPr marL="1371600" indent="0" algn="ctr" defTabSz="457200" rtl="0" eaLnBrk="1" latinLnBrk="0" hangingPunct="1">
              <a:spcBef>
                <a:spcPct val="20000"/>
              </a:spcBef>
              <a:buClr>
                <a:schemeClr val="accent1">
                  <a:lumMod val="75000"/>
                </a:schemeClr>
              </a:buClr>
              <a:buFont typeface="Arial"/>
              <a:buNone/>
              <a:defRPr sz="1600" kern="1200">
                <a:solidFill>
                  <a:schemeClr val="tx1">
                    <a:tint val="75000"/>
                  </a:schemeClr>
                </a:solidFill>
                <a:latin typeface="Arial"/>
                <a:ea typeface="+mn-ea"/>
                <a:cs typeface="Arial"/>
              </a:defRPr>
            </a:lvl4pPr>
            <a:lvl5pPr marL="1828800" indent="0" algn="ctr" defTabSz="457200" rtl="0" eaLnBrk="1" latinLnBrk="0" hangingPunct="1">
              <a:spcBef>
                <a:spcPct val="20000"/>
              </a:spcBef>
              <a:buClr>
                <a:schemeClr val="accent1">
                  <a:lumMod val="75000"/>
                </a:schemeClr>
              </a:buClr>
              <a:buFont typeface="Arial"/>
              <a:buNone/>
              <a:defRPr sz="1600" kern="1200">
                <a:solidFill>
                  <a:schemeClr val="tx1">
                    <a:tint val="75000"/>
                  </a:schemeClr>
                </a:solidFill>
                <a:latin typeface="Arial"/>
                <a:ea typeface="+mn-ea"/>
                <a:cs typeface="Arial"/>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ctr"/>
            <a:r>
              <a:rPr lang="en-US" sz="2800" dirty="0" err="1"/>
              <a:t>Shaocheng</a:t>
            </a:r>
            <a:r>
              <a:rPr lang="en-US" sz="2800" dirty="0"/>
              <a:t> </a:t>
            </a:r>
            <a:r>
              <a:rPr lang="en-US" sz="2800" dirty="0" err="1"/>
              <a:t>Xie</a:t>
            </a:r>
            <a:endParaRPr lang="en-US" sz="2800" dirty="0"/>
          </a:p>
          <a:p>
            <a:pPr algn="ctr"/>
            <a:r>
              <a:rPr lang="en-US" sz="2800" dirty="0"/>
              <a:t>Lawrence Livermore National Laboratory</a:t>
            </a:r>
          </a:p>
          <a:p>
            <a:pPr algn="ctr"/>
            <a:endParaRPr lang="en-US" sz="2800" dirty="0"/>
          </a:p>
        </p:txBody>
      </p:sp>
      <p:sp>
        <p:nvSpPr>
          <p:cNvPr id="2" name="TextBox 1">
            <a:extLst>
              <a:ext uri="{FF2B5EF4-FFF2-40B4-BE49-F238E27FC236}">
                <a16:creationId xmlns:a16="http://schemas.microsoft.com/office/drawing/2014/main" id="{E95E4179-E973-1544-AAE8-0CB85C7272C3}"/>
              </a:ext>
            </a:extLst>
          </p:cNvPr>
          <p:cNvSpPr txBox="1"/>
          <p:nvPr/>
        </p:nvSpPr>
        <p:spPr>
          <a:xfrm>
            <a:off x="590994" y="3447397"/>
            <a:ext cx="11010011" cy="1077218"/>
          </a:xfrm>
          <a:prstGeom prst="rect">
            <a:avLst/>
          </a:prstGeom>
          <a:noFill/>
        </p:spPr>
        <p:txBody>
          <a:bodyPr wrap="square" rtlCol="0">
            <a:spAutoFit/>
          </a:bodyPr>
          <a:lstStyle/>
          <a:p>
            <a:r>
              <a:rPr lang="en-US" sz="1600" dirty="0"/>
              <a:t>Acknowledgment: </a:t>
            </a:r>
            <a:r>
              <a:rPr lang="en-US" sz="1600" dirty="0" err="1"/>
              <a:t>Shuaiqi</a:t>
            </a:r>
            <a:r>
              <a:rPr lang="en-US" sz="1600" dirty="0"/>
              <a:t> Tang</a:t>
            </a:r>
            <a:r>
              <a:rPr lang="en-US" sz="1600" baseline="30000" dirty="0"/>
              <a:t>2</a:t>
            </a:r>
            <a:r>
              <a:rPr lang="en-US" sz="1600" dirty="0"/>
              <a:t>, </a:t>
            </a:r>
            <a:r>
              <a:rPr lang="en-US" sz="1600" dirty="0" err="1"/>
              <a:t>Zhun</a:t>
            </a:r>
            <a:r>
              <a:rPr lang="en-US" sz="1600" dirty="0"/>
              <a:t> Guo</a:t>
            </a:r>
            <a:r>
              <a:rPr lang="en-US" sz="1600" baseline="30000" dirty="0"/>
              <a:t>3</a:t>
            </a:r>
            <a:r>
              <a:rPr lang="en-US" sz="1600" dirty="0"/>
              <a:t>, Song-You Hong</a:t>
            </a:r>
            <a:r>
              <a:rPr lang="en-US" sz="1600" baseline="30000" dirty="0"/>
              <a:t>4</a:t>
            </a:r>
            <a:r>
              <a:rPr lang="en-US" sz="1600" dirty="0"/>
              <a:t>, </a:t>
            </a:r>
            <a:r>
              <a:rPr lang="en-US" sz="1600" dirty="0" err="1"/>
              <a:t>Boualem</a:t>
            </a:r>
            <a:r>
              <a:rPr lang="en-US" sz="1600" dirty="0"/>
              <a:t> Khouider</a:t>
            </a:r>
            <a:r>
              <a:rPr lang="en-US" sz="1600" baseline="30000" dirty="0"/>
              <a:t>5</a:t>
            </a:r>
            <a:r>
              <a:rPr lang="en-US" sz="1600" dirty="0"/>
              <a:t>, Daniel Klocke</a:t>
            </a:r>
            <a:r>
              <a:rPr lang="en-US" sz="1600" baseline="30000" dirty="0"/>
              <a:t>6#</a:t>
            </a:r>
            <a:r>
              <a:rPr lang="en-US" sz="1600" dirty="0"/>
              <a:t>, Martin Köhler</a:t>
            </a:r>
            <a:r>
              <a:rPr lang="en-US" sz="1600" baseline="30000" dirty="0"/>
              <a:t>7</a:t>
            </a:r>
            <a:r>
              <a:rPr lang="en-US" sz="1600" dirty="0"/>
              <a:t>, Myung-</a:t>
            </a:r>
            <a:r>
              <a:rPr lang="en-US" sz="1600" dirty="0" err="1"/>
              <a:t>Seo</a:t>
            </a:r>
            <a:r>
              <a:rPr lang="en-US" sz="1600" dirty="0"/>
              <a:t> Koo</a:t>
            </a:r>
            <a:r>
              <a:rPr lang="en-US" sz="1600" baseline="30000" dirty="0"/>
              <a:t>8</a:t>
            </a:r>
            <a:r>
              <a:rPr lang="en-US" sz="1600" dirty="0"/>
              <a:t>, </a:t>
            </a:r>
            <a:r>
              <a:rPr lang="en-US" sz="1600" dirty="0" err="1"/>
              <a:t>Phani</a:t>
            </a:r>
            <a:r>
              <a:rPr lang="en-US" sz="1600" dirty="0"/>
              <a:t> Murali Krishna</a:t>
            </a:r>
            <a:r>
              <a:rPr lang="en-US" sz="1600" baseline="30000" dirty="0"/>
              <a:t>9</a:t>
            </a:r>
            <a:r>
              <a:rPr lang="en-US" sz="1600" dirty="0"/>
              <a:t>, Vincent E. Larson</a:t>
            </a:r>
            <a:r>
              <a:rPr lang="en-US" sz="1600" baseline="30000" dirty="0"/>
              <a:t>10,1</a:t>
            </a:r>
            <a:r>
              <a:rPr lang="en-US" sz="1600" dirty="0"/>
              <a:t>, </a:t>
            </a:r>
            <a:r>
              <a:rPr lang="en-US" sz="1600" dirty="0" err="1"/>
              <a:t>Sungsu</a:t>
            </a:r>
            <a:r>
              <a:rPr lang="en-US" sz="1600" dirty="0"/>
              <a:t> Park</a:t>
            </a:r>
            <a:r>
              <a:rPr lang="en-US" sz="1600" baseline="30000" dirty="0"/>
              <a:t>11</a:t>
            </a:r>
            <a:r>
              <a:rPr lang="en-US" sz="1600" dirty="0"/>
              <a:t>, Paul A. Vaillancourt</a:t>
            </a:r>
            <a:r>
              <a:rPr lang="en-US" sz="1600" baseline="30000" dirty="0"/>
              <a:t>12</a:t>
            </a:r>
            <a:r>
              <a:rPr lang="en-US" sz="1600" dirty="0"/>
              <a:t>, Yi-Chi Wang</a:t>
            </a:r>
            <a:r>
              <a:rPr lang="en-US" sz="1600" baseline="30000" dirty="0"/>
              <a:t>13</a:t>
            </a:r>
            <a:r>
              <a:rPr lang="en-US" sz="1600" dirty="0"/>
              <a:t>, Jing Yang</a:t>
            </a:r>
            <a:r>
              <a:rPr lang="en-US" sz="1600" baseline="30000" dirty="0"/>
              <a:t>12</a:t>
            </a:r>
            <a:r>
              <a:rPr lang="en-US" sz="1600" dirty="0"/>
              <a:t>, Chimene Laure Daleu</a:t>
            </a:r>
            <a:r>
              <a:rPr lang="en-US" sz="1600" baseline="30000" dirty="0"/>
              <a:t>14</a:t>
            </a:r>
            <a:r>
              <a:rPr lang="en-US" sz="1600" dirty="0"/>
              <a:t>, Cameron R. Homeyer</a:t>
            </a:r>
            <a:r>
              <a:rPr lang="en-US" sz="1600" baseline="30000" dirty="0"/>
              <a:t>15</a:t>
            </a:r>
            <a:r>
              <a:rPr lang="en-US" sz="1600" dirty="0"/>
              <a:t>, Todd R. Jones</a:t>
            </a:r>
            <a:r>
              <a:rPr lang="en-US" sz="1600" baseline="30000" dirty="0"/>
              <a:t>14</a:t>
            </a:r>
            <a:r>
              <a:rPr lang="en-US" sz="1600" dirty="0"/>
              <a:t>, Neelam Malap</a:t>
            </a:r>
            <a:r>
              <a:rPr lang="en-US" sz="1600" baseline="30000" dirty="0"/>
              <a:t>9</a:t>
            </a:r>
            <a:r>
              <a:rPr lang="en-US" sz="1600" dirty="0"/>
              <a:t>, Roel Neggers</a:t>
            </a:r>
            <a:r>
              <a:rPr lang="en-US" sz="1600" baseline="30000" dirty="0"/>
              <a:t>16</a:t>
            </a:r>
            <a:r>
              <a:rPr lang="en-US" sz="1600" dirty="0"/>
              <a:t>, </a:t>
            </a:r>
            <a:r>
              <a:rPr lang="en-US" sz="1600" dirty="0" err="1"/>
              <a:t>Thara</a:t>
            </a:r>
            <a:r>
              <a:rPr lang="en-US" sz="1600" dirty="0"/>
              <a:t> Prabhakaran</a:t>
            </a:r>
            <a:r>
              <a:rPr lang="en-US" sz="1600" baseline="30000" dirty="0"/>
              <a:t>9</a:t>
            </a:r>
            <a:r>
              <a:rPr lang="en-US" sz="1600" dirty="0"/>
              <a:t>, </a:t>
            </a:r>
            <a:r>
              <a:rPr lang="en-US" sz="1600" dirty="0" err="1"/>
              <a:t>Enver</a:t>
            </a:r>
            <a:r>
              <a:rPr lang="en-US" sz="1600" dirty="0"/>
              <a:t> Ramirez</a:t>
            </a:r>
            <a:r>
              <a:rPr lang="en-US" sz="1600" baseline="30000" dirty="0"/>
              <a:t>17</a:t>
            </a:r>
            <a:r>
              <a:rPr lang="en-US" sz="1600" dirty="0"/>
              <a:t>, Courtney Schumacher</a:t>
            </a:r>
            <a:r>
              <a:rPr lang="en-US" sz="1600" baseline="30000" dirty="0"/>
              <a:t>18</a:t>
            </a:r>
            <a:r>
              <a:rPr lang="en-US" sz="1600" dirty="0"/>
              <a:t>, Cheng Tao</a:t>
            </a:r>
            <a:r>
              <a:rPr lang="en-US" sz="1600" baseline="30000" dirty="0"/>
              <a:t>1</a:t>
            </a:r>
            <a:r>
              <a:rPr lang="en-US" sz="1600" dirty="0"/>
              <a:t>, Peter Bechtold</a:t>
            </a:r>
            <a:r>
              <a:rPr lang="en-US" sz="1600" baseline="30000" dirty="0"/>
              <a:t>19</a:t>
            </a:r>
            <a:r>
              <a:rPr lang="en-US" sz="1600" dirty="0"/>
              <a:t>, </a:t>
            </a:r>
            <a:r>
              <a:rPr lang="en-US" sz="1600" dirty="0" err="1"/>
              <a:t>Hsi</a:t>
            </a:r>
            <a:r>
              <a:rPr lang="en-US" sz="1600" dirty="0"/>
              <a:t>-Yen Ma</a:t>
            </a:r>
            <a:r>
              <a:rPr lang="en-US" sz="1600" baseline="30000" dirty="0"/>
              <a:t>1</a:t>
            </a:r>
            <a:r>
              <a:rPr lang="en-US" sz="1600" dirty="0"/>
              <a:t>, J. David Neelin</a:t>
            </a:r>
            <a:r>
              <a:rPr lang="en-US" sz="1600" baseline="30000" dirty="0"/>
              <a:t>20</a:t>
            </a:r>
            <a:r>
              <a:rPr lang="en-US" sz="1600" dirty="0"/>
              <a:t>, and </a:t>
            </a:r>
            <a:r>
              <a:rPr lang="en-US" sz="1600" dirty="0" err="1"/>
              <a:t>Xubin</a:t>
            </a:r>
            <a:r>
              <a:rPr lang="en-US" sz="1600" dirty="0"/>
              <a:t> Zeng</a:t>
            </a:r>
            <a:r>
              <a:rPr lang="en-US" sz="1600" baseline="30000" dirty="0"/>
              <a:t>21</a:t>
            </a:r>
            <a:endParaRPr lang="en-US" sz="1600" dirty="0"/>
          </a:p>
        </p:txBody>
      </p:sp>
      <p:sp>
        <p:nvSpPr>
          <p:cNvPr id="3" name="TextBox 2">
            <a:extLst>
              <a:ext uri="{FF2B5EF4-FFF2-40B4-BE49-F238E27FC236}">
                <a16:creationId xmlns:a16="http://schemas.microsoft.com/office/drawing/2014/main" id="{986E8F98-6B46-674E-F88F-29CDED39FDEA}"/>
              </a:ext>
            </a:extLst>
          </p:cNvPr>
          <p:cNvSpPr txBox="1"/>
          <p:nvPr/>
        </p:nvSpPr>
        <p:spPr>
          <a:xfrm>
            <a:off x="4000952" y="4761068"/>
            <a:ext cx="3366884" cy="461665"/>
          </a:xfrm>
          <a:prstGeom prst="rect">
            <a:avLst/>
          </a:prstGeom>
          <a:noFill/>
        </p:spPr>
        <p:txBody>
          <a:bodyPr wrap="none" rtlCol="0">
            <a:spAutoFit/>
          </a:bodyPr>
          <a:lstStyle/>
          <a:p>
            <a:r>
              <a:rPr lang="en-US" sz="2400" b="1" i="1" dirty="0">
                <a:solidFill>
                  <a:schemeClr val="accent1"/>
                </a:solidFill>
              </a:rPr>
              <a:t>Tang et al. (2021) QJRMS</a:t>
            </a:r>
          </a:p>
        </p:txBody>
      </p:sp>
    </p:spTree>
    <p:extLst>
      <p:ext uri="{BB962C8B-B14F-4D97-AF65-F5344CB8AC3E}">
        <p14:creationId xmlns:p14="http://schemas.microsoft.com/office/powerpoint/2010/main" val="35396081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FB2D0F4-98F7-FD47-8BDB-C0E9F9531B4E}"/>
              </a:ext>
            </a:extLst>
          </p:cNvPr>
          <p:cNvSpPr>
            <a:spLocks noGrp="1"/>
          </p:cNvSpPr>
          <p:nvPr>
            <p:ph type="title"/>
          </p:nvPr>
        </p:nvSpPr>
        <p:spPr>
          <a:xfrm>
            <a:off x="329969" y="136570"/>
            <a:ext cx="11582400" cy="570297"/>
          </a:xfrm>
        </p:spPr>
        <p:txBody>
          <a:bodyPr>
            <a:noAutofit/>
          </a:bodyPr>
          <a:lstStyle/>
          <a:p>
            <a:r>
              <a:rPr lang="en-US" sz="2800" dirty="0">
                <a:solidFill>
                  <a:schemeClr val="accent1"/>
                </a:solidFill>
              </a:rPr>
              <a:t>Transition from Shallow to Deep Convection</a:t>
            </a:r>
          </a:p>
        </p:txBody>
      </p:sp>
      <p:pic>
        <p:nvPicPr>
          <p:cNvPr id="3" name="Picture 2">
            <a:extLst>
              <a:ext uri="{FF2B5EF4-FFF2-40B4-BE49-F238E27FC236}">
                <a16:creationId xmlns:a16="http://schemas.microsoft.com/office/drawing/2014/main" id="{8838C5C6-DC98-F75D-4291-D739487BA8EB}"/>
              </a:ext>
            </a:extLst>
          </p:cNvPr>
          <p:cNvPicPr>
            <a:picLocks noChangeAspect="1"/>
          </p:cNvPicPr>
          <p:nvPr/>
        </p:nvPicPr>
        <p:blipFill rotWithShape="1">
          <a:blip r:embed="rId3"/>
          <a:srcRect r="51259"/>
          <a:stretch/>
        </p:blipFill>
        <p:spPr>
          <a:xfrm>
            <a:off x="1502610" y="914131"/>
            <a:ext cx="7263438" cy="5370845"/>
          </a:xfrm>
          <a:prstGeom prst="rect">
            <a:avLst/>
          </a:prstGeom>
        </p:spPr>
      </p:pic>
      <p:sp>
        <p:nvSpPr>
          <p:cNvPr id="5" name="TextBox 4">
            <a:extLst>
              <a:ext uri="{FF2B5EF4-FFF2-40B4-BE49-F238E27FC236}">
                <a16:creationId xmlns:a16="http://schemas.microsoft.com/office/drawing/2014/main" id="{F3EEFDD0-0928-8285-F32A-A1181AC21557}"/>
              </a:ext>
            </a:extLst>
          </p:cNvPr>
          <p:cNvSpPr txBox="1"/>
          <p:nvPr/>
        </p:nvSpPr>
        <p:spPr>
          <a:xfrm>
            <a:off x="4096512" y="914131"/>
            <a:ext cx="3023616" cy="369332"/>
          </a:xfrm>
          <a:prstGeom prst="rect">
            <a:avLst/>
          </a:prstGeom>
          <a:solidFill>
            <a:schemeClr val="bg1"/>
          </a:solidFill>
        </p:spPr>
        <p:txBody>
          <a:bodyPr wrap="square" rtlCol="0">
            <a:spAutoFit/>
          </a:bodyPr>
          <a:lstStyle/>
          <a:p>
            <a:pPr algn="ctr"/>
            <a:r>
              <a:rPr lang="en-US" dirty="0"/>
              <a:t>Cloud Fraction (%) SGP</a:t>
            </a:r>
          </a:p>
        </p:txBody>
      </p:sp>
      <p:sp>
        <p:nvSpPr>
          <p:cNvPr id="10" name="TextBox 9">
            <a:extLst>
              <a:ext uri="{FF2B5EF4-FFF2-40B4-BE49-F238E27FC236}">
                <a16:creationId xmlns:a16="http://schemas.microsoft.com/office/drawing/2014/main" id="{F183A061-93AC-E934-91B9-3454E21F794C}"/>
              </a:ext>
            </a:extLst>
          </p:cNvPr>
          <p:cNvSpPr txBox="1"/>
          <p:nvPr/>
        </p:nvSpPr>
        <p:spPr>
          <a:xfrm>
            <a:off x="3352800" y="1098797"/>
            <a:ext cx="743712" cy="261610"/>
          </a:xfrm>
          <a:prstGeom prst="rect">
            <a:avLst/>
          </a:prstGeom>
          <a:solidFill>
            <a:schemeClr val="bg1"/>
          </a:solidFill>
        </p:spPr>
        <p:txBody>
          <a:bodyPr wrap="square" rtlCol="0">
            <a:spAutoFit/>
          </a:bodyPr>
          <a:lstStyle/>
          <a:p>
            <a:pPr algn="ctr"/>
            <a:r>
              <a:rPr lang="en-US" sz="1100" b="1" dirty="0"/>
              <a:t>OBS</a:t>
            </a:r>
          </a:p>
        </p:txBody>
      </p:sp>
      <p:sp>
        <p:nvSpPr>
          <p:cNvPr id="11" name="TextBox 10">
            <a:extLst>
              <a:ext uri="{FF2B5EF4-FFF2-40B4-BE49-F238E27FC236}">
                <a16:creationId xmlns:a16="http://schemas.microsoft.com/office/drawing/2014/main" id="{47854187-C13A-6983-D392-1107F80E40C8}"/>
              </a:ext>
            </a:extLst>
          </p:cNvPr>
          <p:cNvSpPr txBox="1"/>
          <p:nvPr/>
        </p:nvSpPr>
        <p:spPr>
          <a:xfrm>
            <a:off x="3265959" y="2167886"/>
            <a:ext cx="743712" cy="261610"/>
          </a:xfrm>
          <a:prstGeom prst="rect">
            <a:avLst/>
          </a:prstGeom>
          <a:solidFill>
            <a:schemeClr val="bg1"/>
          </a:solidFill>
        </p:spPr>
        <p:txBody>
          <a:bodyPr wrap="square" rtlCol="0">
            <a:spAutoFit/>
          </a:bodyPr>
          <a:lstStyle/>
          <a:p>
            <a:pPr algn="ctr"/>
            <a:r>
              <a:rPr lang="en-US" sz="1100" b="1" dirty="0"/>
              <a:t>EAMv1</a:t>
            </a:r>
          </a:p>
        </p:txBody>
      </p:sp>
      <p:sp>
        <p:nvSpPr>
          <p:cNvPr id="14" name="TextBox 13">
            <a:extLst>
              <a:ext uri="{FF2B5EF4-FFF2-40B4-BE49-F238E27FC236}">
                <a16:creationId xmlns:a16="http://schemas.microsoft.com/office/drawing/2014/main" id="{305E17A3-1F48-97EA-AB35-62914A4C2492}"/>
              </a:ext>
            </a:extLst>
          </p:cNvPr>
          <p:cNvSpPr txBox="1"/>
          <p:nvPr/>
        </p:nvSpPr>
        <p:spPr>
          <a:xfrm>
            <a:off x="6629454" y="2183885"/>
            <a:ext cx="743712" cy="261610"/>
          </a:xfrm>
          <a:prstGeom prst="rect">
            <a:avLst/>
          </a:prstGeom>
          <a:solidFill>
            <a:schemeClr val="bg1"/>
          </a:solidFill>
        </p:spPr>
        <p:txBody>
          <a:bodyPr wrap="square" rtlCol="0">
            <a:spAutoFit/>
          </a:bodyPr>
          <a:lstStyle/>
          <a:p>
            <a:pPr algn="ctr"/>
            <a:r>
              <a:rPr lang="en-US" sz="1100" b="1" dirty="0"/>
              <a:t>SCAM6</a:t>
            </a:r>
          </a:p>
        </p:txBody>
      </p:sp>
      <p:sp>
        <p:nvSpPr>
          <p:cNvPr id="15" name="TextBox 14">
            <a:extLst>
              <a:ext uri="{FF2B5EF4-FFF2-40B4-BE49-F238E27FC236}">
                <a16:creationId xmlns:a16="http://schemas.microsoft.com/office/drawing/2014/main" id="{F2079123-1189-A393-9F03-DB3C9ED5709F}"/>
              </a:ext>
            </a:extLst>
          </p:cNvPr>
          <p:cNvSpPr txBox="1"/>
          <p:nvPr/>
        </p:nvSpPr>
        <p:spPr>
          <a:xfrm>
            <a:off x="3265959" y="3167390"/>
            <a:ext cx="743712" cy="261610"/>
          </a:xfrm>
          <a:prstGeom prst="rect">
            <a:avLst/>
          </a:prstGeom>
          <a:solidFill>
            <a:schemeClr val="bg1"/>
          </a:solidFill>
        </p:spPr>
        <p:txBody>
          <a:bodyPr wrap="square" rtlCol="0">
            <a:spAutoFit/>
          </a:bodyPr>
          <a:lstStyle/>
          <a:p>
            <a:pPr algn="ctr"/>
            <a:r>
              <a:rPr lang="en-US" sz="1100" b="1" dirty="0"/>
              <a:t>SKIM</a:t>
            </a:r>
          </a:p>
        </p:txBody>
      </p:sp>
      <p:sp>
        <p:nvSpPr>
          <p:cNvPr id="16" name="TextBox 15">
            <a:extLst>
              <a:ext uri="{FF2B5EF4-FFF2-40B4-BE49-F238E27FC236}">
                <a16:creationId xmlns:a16="http://schemas.microsoft.com/office/drawing/2014/main" id="{A157E261-436F-44F5-1F4D-ECE5F9B6767D}"/>
              </a:ext>
            </a:extLst>
          </p:cNvPr>
          <p:cNvSpPr txBox="1"/>
          <p:nvPr/>
        </p:nvSpPr>
        <p:spPr>
          <a:xfrm>
            <a:off x="3179118" y="4146797"/>
            <a:ext cx="917394" cy="261610"/>
          </a:xfrm>
          <a:prstGeom prst="rect">
            <a:avLst/>
          </a:prstGeom>
          <a:solidFill>
            <a:schemeClr val="bg1"/>
          </a:solidFill>
        </p:spPr>
        <p:txBody>
          <a:bodyPr wrap="square" rtlCol="0">
            <a:spAutoFit/>
          </a:bodyPr>
          <a:lstStyle/>
          <a:p>
            <a:pPr algn="ctr"/>
            <a:r>
              <a:rPr lang="en-US" sz="1100" b="1" dirty="0"/>
              <a:t>SMCPCP</a:t>
            </a:r>
          </a:p>
        </p:txBody>
      </p:sp>
      <p:sp>
        <p:nvSpPr>
          <p:cNvPr id="17" name="TextBox 16">
            <a:extLst>
              <a:ext uri="{FF2B5EF4-FFF2-40B4-BE49-F238E27FC236}">
                <a16:creationId xmlns:a16="http://schemas.microsoft.com/office/drawing/2014/main" id="{CA994691-EDDA-F3B7-C43D-F7430FEC391B}"/>
              </a:ext>
            </a:extLst>
          </p:cNvPr>
          <p:cNvSpPr txBox="1"/>
          <p:nvPr/>
        </p:nvSpPr>
        <p:spPr>
          <a:xfrm>
            <a:off x="6323157" y="3167390"/>
            <a:ext cx="1356306" cy="261610"/>
          </a:xfrm>
          <a:prstGeom prst="rect">
            <a:avLst/>
          </a:prstGeom>
          <a:solidFill>
            <a:schemeClr val="bg1"/>
          </a:solidFill>
        </p:spPr>
        <p:txBody>
          <a:bodyPr wrap="square" rtlCol="0">
            <a:spAutoFit/>
          </a:bodyPr>
          <a:lstStyle/>
          <a:p>
            <a:pPr algn="ctr"/>
            <a:r>
              <a:rPr lang="en-US" sz="1100" b="1" dirty="0"/>
              <a:t>SAM0-UNICON</a:t>
            </a:r>
          </a:p>
        </p:txBody>
      </p:sp>
      <p:sp>
        <p:nvSpPr>
          <p:cNvPr id="18" name="TextBox 17">
            <a:extLst>
              <a:ext uri="{FF2B5EF4-FFF2-40B4-BE49-F238E27FC236}">
                <a16:creationId xmlns:a16="http://schemas.microsoft.com/office/drawing/2014/main" id="{CA51AA92-509F-7789-AAC8-0A174544BDEA}"/>
              </a:ext>
            </a:extLst>
          </p:cNvPr>
          <p:cNvSpPr txBox="1"/>
          <p:nvPr/>
        </p:nvSpPr>
        <p:spPr>
          <a:xfrm>
            <a:off x="6629454" y="4146797"/>
            <a:ext cx="743712" cy="261610"/>
          </a:xfrm>
          <a:prstGeom prst="rect">
            <a:avLst/>
          </a:prstGeom>
          <a:solidFill>
            <a:schemeClr val="bg1"/>
          </a:solidFill>
        </p:spPr>
        <p:txBody>
          <a:bodyPr wrap="square" rtlCol="0">
            <a:spAutoFit/>
          </a:bodyPr>
          <a:lstStyle/>
          <a:p>
            <a:pPr algn="ctr"/>
            <a:r>
              <a:rPr lang="en-US" sz="1100" b="1" dirty="0"/>
              <a:t>CMC</a:t>
            </a:r>
          </a:p>
        </p:txBody>
      </p:sp>
      <p:sp>
        <p:nvSpPr>
          <p:cNvPr id="19" name="TextBox 18">
            <a:extLst>
              <a:ext uri="{FF2B5EF4-FFF2-40B4-BE49-F238E27FC236}">
                <a16:creationId xmlns:a16="http://schemas.microsoft.com/office/drawing/2014/main" id="{67C27E8E-2621-872A-9340-AD91378A1AA8}"/>
              </a:ext>
            </a:extLst>
          </p:cNvPr>
          <p:cNvSpPr txBox="1"/>
          <p:nvPr/>
        </p:nvSpPr>
        <p:spPr>
          <a:xfrm>
            <a:off x="6629454" y="5126204"/>
            <a:ext cx="743712" cy="261610"/>
          </a:xfrm>
          <a:prstGeom prst="rect">
            <a:avLst/>
          </a:prstGeom>
          <a:solidFill>
            <a:schemeClr val="bg1"/>
          </a:solidFill>
        </p:spPr>
        <p:txBody>
          <a:bodyPr wrap="square" rtlCol="0">
            <a:spAutoFit/>
          </a:bodyPr>
          <a:lstStyle/>
          <a:p>
            <a:pPr algn="ctr"/>
            <a:r>
              <a:rPr lang="en-US" sz="1100" b="1" dirty="0"/>
              <a:t>ICON</a:t>
            </a:r>
          </a:p>
        </p:txBody>
      </p:sp>
      <p:sp>
        <p:nvSpPr>
          <p:cNvPr id="21" name="TextBox 20">
            <a:extLst>
              <a:ext uri="{FF2B5EF4-FFF2-40B4-BE49-F238E27FC236}">
                <a16:creationId xmlns:a16="http://schemas.microsoft.com/office/drawing/2014/main" id="{81713AEC-2EFB-2ECD-0932-0A4720C28028}"/>
              </a:ext>
            </a:extLst>
          </p:cNvPr>
          <p:cNvSpPr txBox="1"/>
          <p:nvPr/>
        </p:nvSpPr>
        <p:spPr>
          <a:xfrm>
            <a:off x="3179117" y="5126204"/>
            <a:ext cx="830553" cy="261610"/>
          </a:xfrm>
          <a:prstGeom prst="rect">
            <a:avLst/>
          </a:prstGeom>
          <a:solidFill>
            <a:schemeClr val="bg1"/>
          </a:solidFill>
        </p:spPr>
        <p:txBody>
          <a:bodyPr wrap="square" rtlCol="0">
            <a:spAutoFit/>
          </a:bodyPr>
          <a:lstStyle/>
          <a:p>
            <a:pPr algn="ctr"/>
            <a:r>
              <a:rPr lang="en-US" sz="1100" b="1" dirty="0" err="1"/>
              <a:t>TaiESM</a:t>
            </a:r>
            <a:endParaRPr lang="en-US" sz="1100" b="1" dirty="0"/>
          </a:p>
        </p:txBody>
      </p:sp>
      <p:sp>
        <p:nvSpPr>
          <p:cNvPr id="22" name="Oval 21">
            <a:extLst>
              <a:ext uri="{FF2B5EF4-FFF2-40B4-BE49-F238E27FC236}">
                <a16:creationId xmlns:a16="http://schemas.microsoft.com/office/drawing/2014/main" id="{429D841E-25C9-ADD6-9A93-4AE31CE174E8}"/>
              </a:ext>
            </a:extLst>
          </p:cNvPr>
          <p:cNvSpPr/>
          <p:nvPr/>
        </p:nvSpPr>
        <p:spPr bwMode="auto">
          <a:xfrm rot="21010623">
            <a:off x="6727448" y="3748170"/>
            <a:ext cx="785363" cy="258051"/>
          </a:xfrm>
          <a:prstGeom prst="ellipse">
            <a:avLst/>
          </a:prstGeom>
          <a:noFill/>
          <a:ln w="9525">
            <a:solidFill>
              <a:srgbClr val="FF0000"/>
            </a:solidFill>
            <a:miter lim="800000"/>
            <a:headEnd/>
            <a:tailEnd/>
          </a:ln>
        </p:spPr>
        <p:txBody>
          <a:bodyPr rtlCol="0" anchor="b">
            <a:prstTxWarp prst="textNoShape">
              <a:avLst/>
            </a:prstTxWarp>
          </a:bodyPr>
          <a:lstStyle/>
          <a:p>
            <a:pPr algn="ctr">
              <a:spcBef>
                <a:spcPct val="0"/>
              </a:spcBef>
            </a:pPr>
            <a:endParaRPr lang="en-US" sz="1600" dirty="0">
              <a:solidFill>
                <a:srgbClr val="000000"/>
              </a:solidFill>
            </a:endParaRPr>
          </a:p>
        </p:txBody>
      </p:sp>
      <p:sp>
        <p:nvSpPr>
          <p:cNvPr id="23" name="Oval 22">
            <a:extLst>
              <a:ext uri="{FF2B5EF4-FFF2-40B4-BE49-F238E27FC236}">
                <a16:creationId xmlns:a16="http://schemas.microsoft.com/office/drawing/2014/main" id="{A8551F02-106B-8DE4-238D-B8C54493C7F3}"/>
              </a:ext>
            </a:extLst>
          </p:cNvPr>
          <p:cNvSpPr/>
          <p:nvPr/>
        </p:nvSpPr>
        <p:spPr bwMode="auto">
          <a:xfrm rot="21010623">
            <a:off x="3170988" y="1804954"/>
            <a:ext cx="785363" cy="258051"/>
          </a:xfrm>
          <a:prstGeom prst="ellipse">
            <a:avLst/>
          </a:prstGeom>
          <a:noFill/>
          <a:ln w="9525">
            <a:solidFill>
              <a:srgbClr val="FF0000"/>
            </a:solidFill>
            <a:miter lim="800000"/>
            <a:headEnd/>
            <a:tailEnd/>
          </a:ln>
        </p:spPr>
        <p:txBody>
          <a:bodyPr rtlCol="0" anchor="b">
            <a:prstTxWarp prst="textNoShape">
              <a:avLst/>
            </a:prstTxWarp>
          </a:bodyPr>
          <a:lstStyle/>
          <a:p>
            <a:pPr algn="ctr">
              <a:spcBef>
                <a:spcPct val="0"/>
              </a:spcBef>
            </a:pPr>
            <a:endParaRPr lang="en-US" sz="1600" dirty="0">
              <a:solidFill>
                <a:srgbClr val="000000"/>
              </a:solidFill>
            </a:endParaRPr>
          </a:p>
        </p:txBody>
      </p:sp>
      <p:sp>
        <p:nvSpPr>
          <p:cNvPr id="24" name="TextBox 23">
            <a:extLst>
              <a:ext uri="{FF2B5EF4-FFF2-40B4-BE49-F238E27FC236}">
                <a16:creationId xmlns:a16="http://schemas.microsoft.com/office/drawing/2014/main" id="{657D23E9-1E4D-0E76-E719-918A0C960720}"/>
              </a:ext>
            </a:extLst>
          </p:cNvPr>
          <p:cNvSpPr txBox="1"/>
          <p:nvPr/>
        </p:nvSpPr>
        <p:spPr>
          <a:xfrm>
            <a:off x="8799630" y="4071323"/>
            <a:ext cx="2499360" cy="646331"/>
          </a:xfrm>
          <a:prstGeom prst="rect">
            <a:avLst/>
          </a:prstGeom>
          <a:noFill/>
        </p:spPr>
        <p:txBody>
          <a:bodyPr wrap="square" rtlCol="0">
            <a:spAutoFit/>
          </a:bodyPr>
          <a:lstStyle/>
          <a:p>
            <a:r>
              <a:rPr lang="en-US" dirty="0"/>
              <a:t>UNICON well captures the rising of low clouds</a:t>
            </a:r>
          </a:p>
        </p:txBody>
      </p:sp>
      <p:cxnSp>
        <p:nvCxnSpPr>
          <p:cNvPr id="28" name="Straight Arrow Connector 27">
            <a:extLst>
              <a:ext uri="{FF2B5EF4-FFF2-40B4-BE49-F238E27FC236}">
                <a16:creationId xmlns:a16="http://schemas.microsoft.com/office/drawing/2014/main" id="{E575DB44-2284-5374-E20B-2752CF213321}"/>
              </a:ext>
            </a:extLst>
          </p:cNvPr>
          <p:cNvCxnSpPr/>
          <p:nvPr/>
        </p:nvCxnSpPr>
        <p:spPr>
          <a:xfrm flipH="1" flipV="1">
            <a:off x="7529067" y="3877195"/>
            <a:ext cx="1115061" cy="194128"/>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9045889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dissolve">
                                      <p:cBhvr>
                                        <p:cTn id="7" dur="500"/>
                                        <p:tgtEl>
                                          <p:spTgt spid="2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dissolve">
                                      <p:cBhvr>
                                        <p:cTn id="10" dur="500"/>
                                        <p:tgtEl>
                                          <p:spTgt spid="22"/>
                                        </p:tgtEl>
                                      </p:cBhvr>
                                    </p:animEffect>
                                  </p:childTnLst>
                                </p:cTn>
                              </p:par>
                              <p:par>
                                <p:cTn id="11" presetID="9" presetClass="entr" presetSubtype="0" fill="hold"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dissolve">
                                      <p:cBhvr>
                                        <p:cTn id="13" dur="500"/>
                                        <p:tgtEl>
                                          <p:spTgt spid="28"/>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dissolve">
                                      <p:cBhvr>
                                        <p:cTn id="1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FB2D0F4-98F7-FD47-8BDB-C0E9F9531B4E}"/>
              </a:ext>
            </a:extLst>
          </p:cNvPr>
          <p:cNvSpPr>
            <a:spLocks noGrp="1"/>
          </p:cNvSpPr>
          <p:nvPr>
            <p:ph type="title"/>
          </p:nvPr>
        </p:nvSpPr>
        <p:spPr>
          <a:xfrm>
            <a:off x="410027" y="301424"/>
            <a:ext cx="10976132" cy="1026764"/>
          </a:xfrm>
        </p:spPr>
        <p:txBody>
          <a:bodyPr>
            <a:noAutofit/>
          </a:bodyPr>
          <a:lstStyle/>
          <a:p>
            <a:r>
              <a:rPr lang="en-US" sz="2800" dirty="0">
                <a:solidFill>
                  <a:schemeClr val="accent1"/>
                </a:solidFill>
              </a:rPr>
              <a:t>Impact of the </a:t>
            </a:r>
            <a:r>
              <a:rPr lang="en-US" sz="2800" dirty="0" err="1">
                <a:solidFill>
                  <a:schemeClr val="accent1"/>
                </a:solidFill>
              </a:rPr>
              <a:t>dCAPE</a:t>
            </a:r>
            <a:r>
              <a:rPr lang="en-US" sz="2800" dirty="0">
                <a:solidFill>
                  <a:schemeClr val="accent1"/>
                </a:solidFill>
              </a:rPr>
              <a:t>-ULL trigger and unified schemes on nighttime </a:t>
            </a:r>
            <a:r>
              <a:rPr lang="en-US" sz="2800" dirty="0" err="1">
                <a:solidFill>
                  <a:schemeClr val="accent1"/>
                </a:solidFill>
              </a:rPr>
              <a:t>precip</a:t>
            </a:r>
            <a:endParaRPr lang="en-US" sz="2800" dirty="0">
              <a:solidFill>
                <a:schemeClr val="accent1"/>
              </a:solidFill>
            </a:endParaRPr>
          </a:p>
        </p:txBody>
      </p:sp>
      <p:pic>
        <p:nvPicPr>
          <p:cNvPr id="13" name="Picture 12">
            <a:extLst>
              <a:ext uri="{FF2B5EF4-FFF2-40B4-BE49-F238E27FC236}">
                <a16:creationId xmlns:a16="http://schemas.microsoft.com/office/drawing/2014/main" id="{EE021565-0F51-4950-B875-09ADE4D78CBF}"/>
              </a:ext>
            </a:extLst>
          </p:cNvPr>
          <p:cNvPicPr>
            <a:picLocks noChangeAspect="1"/>
          </p:cNvPicPr>
          <p:nvPr/>
        </p:nvPicPr>
        <p:blipFill rotWithShape="1">
          <a:blip r:embed="rId3"/>
          <a:srcRect l="63393" t="9096" r="10542" b="59834"/>
          <a:stretch/>
        </p:blipFill>
        <p:spPr>
          <a:xfrm>
            <a:off x="5797103" y="2130767"/>
            <a:ext cx="1385330" cy="2635407"/>
          </a:xfrm>
          <a:prstGeom prst="rect">
            <a:avLst/>
          </a:prstGeom>
        </p:spPr>
      </p:pic>
      <p:pic>
        <p:nvPicPr>
          <p:cNvPr id="11" name="Picture 10">
            <a:extLst>
              <a:ext uri="{FF2B5EF4-FFF2-40B4-BE49-F238E27FC236}">
                <a16:creationId xmlns:a16="http://schemas.microsoft.com/office/drawing/2014/main" id="{9DC970D7-0BAA-4328-9655-EF455CA1CE24}"/>
              </a:ext>
            </a:extLst>
          </p:cNvPr>
          <p:cNvPicPr>
            <a:picLocks noChangeAspect="1"/>
          </p:cNvPicPr>
          <p:nvPr/>
        </p:nvPicPr>
        <p:blipFill>
          <a:blip r:embed="rId4"/>
          <a:stretch>
            <a:fillRect/>
          </a:stretch>
        </p:blipFill>
        <p:spPr>
          <a:xfrm>
            <a:off x="2845" y="1693839"/>
            <a:ext cx="6270930" cy="3829675"/>
          </a:xfrm>
          <a:prstGeom prst="rect">
            <a:avLst/>
          </a:prstGeom>
        </p:spPr>
      </p:pic>
      <p:cxnSp>
        <p:nvCxnSpPr>
          <p:cNvPr id="33" name="Straight Arrow Connector 32">
            <a:extLst>
              <a:ext uri="{FF2B5EF4-FFF2-40B4-BE49-F238E27FC236}">
                <a16:creationId xmlns:a16="http://schemas.microsoft.com/office/drawing/2014/main" id="{D785C3CB-C576-244F-B19F-8FFE17E6FFD4}"/>
              </a:ext>
            </a:extLst>
          </p:cNvPr>
          <p:cNvCxnSpPr>
            <a:cxnSpLocks/>
            <a:stCxn id="34" idx="0"/>
          </p:cNvCxnSpPr>
          <p:nvPr/>
        </p:nvCxnSpPr>
        <p:spPr>
          <a:xfrm flipH="1" flipV="1">
            <a:off x="1076523" y="3273335"/>
            <a:ext cx="332774" cy="783997"/>
          </a:xfrm>
          <a:prstGeom prst="straightConnector1">
            <a:avLst/>
          </a:prstGeom>
          <a:ln w="254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34" name="TextBox 33">
            <a:extLst>
              <a:ext uri="{FF2B5EF4-FFF2-40B4-BE49-F238E27FC236}">
                <a16:creationId xmlns:a16="http://schemas.microsoft.com/office/drawing/2014/main" id="{DDBCB20E-0E26-0446-8BA3-2B38C7CF24DC}"/>
              </a:ext>
            </a:extLst>
          </p:cNvPr>
          <p:cNvSpPr txBox="1"/>
          <p:nvPr/>
        </p:nvSpPr>
        <p:spPr>
          <a:xfrm>
            <a:off x="1076523" y="4057332"/>
            <a:ext cx="665548" cy="402525"/>
          </a:xfrm>
          <a:prstGeom prst="rect">
            <a:avLst/>
          </a:prstGeom>
          <a:noFill/>
        </p:spPr>
        <p:txBody>
          <a:bodyPr wrap="none" rtlCol="0">
            <a:spAutoFit/>
          </a:bodyPr>
          <a:lstStyle/>
          <a:p>
            <a:r>
              <a:rPr lang="en-US" sz="1200" dirty="0">
                <a:solidFill>
                  <a:schemeClr val="accent1"/>
                </a:solidFill>
              </a:rPr>
              <a:t>SILHS</a:t>
            </a:r>
          </a:p>
        </p:txBody>
      </p:sp>
      <p:sp>
        <p:nvSpPr>
          <p:cNvPr id="37" name="TextBox 36">
            <a:extLst>
              <a:ext uri="{FF2B5EF4-FFF2-40B4-BE49-F238E27FC236}">
                <a16:creationId xmlns:a16="http://schemas.microsoft.com/office/drawing/2014/main" id="{7B00793D-3845-734D-9D7D-42A3C75A3ECE}"/>
              </a:ext>
            </a:extLst>
          </p:cNvPr>
          <p:cNvSpPr txBox="1"/>
          <p:nvPr/>
        </p:nvSpPr>
        <p:spPr>
          <a:xfrm>
            <a:off x="2000481" y="2130767"/>
            <a:ext cx="1070647" cy="402525"/>
          </a:xfrm>
          <a:prstGeom prst="rect">
            <a:avLst/>
          </a:prstGeom>
          <a:noFill/>
        </p:spPr>
        <p:txBody>
          <a:bodyPr wrap="none" rtlCol="0">
            <a:spAutoFit/>
          </a:bodyPr>
          <a:lstStyle/>
          <a:p>
            <a:r>
              <a:rPr lang="en-US" sz="1200" dirty="0">
                <a:solidFill>
                  <a:schemeClr val="accent1"/>
                </a:solidFill>
              </a:rPr>
              <a:t>New Trigger</a:t>
            </a:r>
          </a:p>
        </p:txBody>
      </p:sp>
      <p:cxnSp>
        <p:nvCxnSpPr>
          <p:cNvPr id="39" name="Straight Arrow Connector 38">
            <a:extLst>
              <a:ext uri="{FF2B5EF4-FFF2-40B4-BE49-F238E27FC236}">
                <a16:creationId xmlns:a16="http://schemas.microsoft.com/office/drawing/2014/main" id="{6A035F3D-F0EB-364D-A2BF-8D1C1C922243}"/>
              </a:ext>
            </a:extLst>
          </p:cNvPr>
          <p:cNvCxnSpPr>
            <a:cxnSpLocks/>
            <a:stCxn id="37" idx="1"/>
          </p:cNvCxnSpPr>
          <p:nvPr/>
        </p:nvCxnSpPr>
        <p:spPr>
          <a:xfrm flipH="1">
            <a:off x="1344387" y="2332030"/>
            <a:ext cx="656094" cy="332886"/>
          </a:xfrm>
          <a:prstGeom prst="straightConnector1">
            <a:avLst/>
          </a:prstGeom>
          <a:ln w="254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41" name="TextBox 40">
            <a:extLst>
              <a:ext uri="{FF2B5EF4-FFF2-40B4-BE49-F238E27FC236}">
                <a16:creationId xmlns:a16="http://schemas.microsoft.com/office/drawing/2014/main" id="{CEF6560F-CD63-584F-853A-7016AFA4A64A}"/>
              </a:ext>
            </a:extLst>
          </p:cNvPr>
          <p:cNvSpPr txBox="1"/>
          <p:nvPr/>
        </p:nvSpPr>
        <p:spPr>
          <a:xfrm>
            <a:off x="4710561" y="2573831"/>
            <a:ext cx="836941" cy="402525"/>
          </a:xfrm>
          <a:prstGeom prst="rect">
            <a:avLst/>
          </a:prstGeom>
          <a:noFill/>
        </p:spPr>
        <p:txBody>
          <a:bodyPr wrap="none" rtlCol="0">
            <a:spAutoFit/>
          </a:bodyPr>
          <a:lstStyle/>
          <a:p>
            <a:r>
              <a:rPr lang="en-US" sz="1200" dirty="0">
                <a:solidFill>
                  <a:schemeClr val="accent1"/>
                </a:solidFill>
              </a:rPr>
              <a:t>UNICON</a:t>
            </a:r>
          </a:p>
        </p:txBody>
      </p:sp>
      <p:cxnSp>
        <p:nvCxnSpPr>
          <p:cNvPr id="42" name="Straight Arrow Connector 41">
            <a:extLst>
              <a:ext uri="{FF2B5EF4-FFF2-40B4-BE49-F238E27FC236}">
                <a16:creationId xmlns:a16="http://schemas.microsoft.com/office/drawing/2014/main" id="{F425C638-B94D-DA44-B982-3EDFA86F25DA}"/>
              </a:ext>
            </a:extLst>
          </p:cNvPr>
          <p:cNvCxnSpPr>
            <a:cxnSpLocks/>
          </p:cNvCxnSpPr>
          <p:nvPr/>
        </p:nvCxnSpPr>
        <p:spPr>
          <a:xfrm flipH="1">
            <a:off x="4355935" y="2995440"/>
            <a:ext cx="340534" cy="534318"/>
          </a:xfrm>
          <a:prstGeom prst="straightConnector1">
            <a:avLst/>
          </a:prstGeom>
          <a:ln w="254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47" name="TextBox 46">
            <a:extLst>
              <a:ext uri="{FF2B5EF4-FFF2-40B4-BE49-F238E27FC236}">
                <a16:creationId xmlns:a16="http://schemas.microsoft.com/office/drawing/2014/main" id="{C0AA487C-2837-9F46-A208-104E47CEE757}"/>
              </a:ext>
            </a:extLst>
          </p:cNvPr>
          <p:cNvSpPr txBox="1"/>
          <p:nvPr/>
        </p:nvSpPr>
        <p:spPr>
          <a:xfrm>
            <a:off x="7453201" y="4685894"/>
            <a:ext cx="4569333" cy="1077218"/>
          </a:xfrm>
          <a:prstGeom prst="rect">
            <a:avLst/>
          </a:prstGeom>
          <a:noFill/>
        </p:spPr>
        <p:txBody>
          <a:bodyPr wrap="square" rtlCol="0">
            <a:spAutoFit/>
          </a:bodyPr>
          <a:lstStyle/>
          <a:p>
            <a:endParaRPr lang="en-US" sz="1600" dirty="0"/>
          </a:p>
          <a:p>
            <a:pPr marL="285750" indent="-285750">
              <a:buFont typeface="Arial" panose="020B0604020202020204" pitchFamily="34" charset="0"/>
              <a:buChar char="•"/>
            </a:pPr>
            <a:r>
              <a:rPr lang="en-US" sz="1600" dirty="0"/>
              <a:t>CLUBB won’t help for the nocturnal peak.</a:t>
            </a:r>
            <a:endParaRPr lang="en-US" sz="1600" dirty="0">
              <a:sym typeface="Wingdings" pitchFamily="2" charset="2"/>
            </a:endParaRPr>
          </a:p>
          <a:p>
            <a:pPr marL="285750" indent="-285750">
              <a:buFont typeface="Arial" panose="020B0604020202020204" pitchFamily="34" charset="0"/>
              <a:buChar char="•"/>
            </a:pPr>
            <a:endParaRPr lang="en-US" sz="1600" dirty="0">
              <a:sym typeface="Wingdings" pitchFamily="2" charset="2"/>
            </a:endParaRPr>
          </a:p>
          <a:p>
            <a:pPr marL="285750" indent="-285750">
              <a:buFont typeface="Arial" panose="020B0604020202020204" pitchFamily="34" charset="0"/>
              <a:buChar char="•"/>
            </a:pPr>
            <a:endParaRPr lang="en-US" sz="1600" dirty="0"/>
          </a:p>
        </p:txBody>
      </p:sp>
      <p:sp>
        <p:nvSpPr>
          <p:cNvPr id="2" name="TextBox 1">
            <a:extLst>
              <a:ext uri="{FF2B5EF4-FFF2-40B4-BE49-F238E27FC236}">
                <a16:creationId xmlns:a16="http://schemas.microsoft.com/office/drawing/2014/main" id="{99CA6F0E-907E-84C3-D9E1-4535735AAF32}"/>
              </a:ext>
            </a:extLst>
          </p:cNvPr>
          <p:cNvSpPr txBox="1"/>
          <p:nvPr/>
        </p:nvSpPr>
        <p:spPr>
          <a:xfrm>
            <a:off x="7432034" y="1451654"/>
            <a:ext cx="4569333" cy="1323439"/>
          </a:xfrm>
          <a:prstGeom prst="rect">
            <a:avLst/>
          </a:prstGeom>
          <a:noFill/>
        </p:spPr>
        <p:txBody>
          <a:bodyPr wrap="square" rtlCol="0">
            <a:spAutoFit/>
          </a:bodyPr>
          <a:lstStyle/>
          <a:p>
            <a:pPr marL="285750" indent="-285750">
              <a:buFont typeface="Arial" panose="020B0604020202020204" pitchFamily="34" charset="0"/>
              <a:buChar char="•"/>
            </a:pPr>
            <a:r>
              <a:rPr lang="en-US" sz="1600" dirty="0">
                <a:sym typeface="Wingdings" pitchFamily="2" charset="2"/>
              </a:rPr>
              <a:t>The unrestricted air parcel launch level method used in </a:t>
            </a:r>
            <a:r>
              <a:rPr lang="en-US" sz="1600" dirty="0" err="1">
                <a:sym typeface="Wingdings" pitchFamily="2" charset="2"/>
              </a:rPr>
              <a:t>dCAPE</a:t>
            </a:r>
            <a:r>
              <a:rPr lang="en-US" sz="1600" dirty="0">
                <a:sym typeface="Wingdings" pitchFamily="2" charset="2"/>
              </a:rPr>
              <a:t>-ULL to capture mid-level convection  lead to a well captured nocturnal peak for nighttime </a:t>
            </a:r>
            <a:r>
              <a:rPr lang="en-US" sz="1600" dirty="0" err="1">
                <a:sym typeface="Wingdings" pitchFamily="2" charset="2"/>
              </a:rPr>
              <a:t>precip</a:t>
            </a:r>
            <a:r>
              <a:rPr lang="en-US" sz="1600" dirty="0">
                <a:sym typeface="Wingdings" pitchFamily="2" charset="2"/>
              </a:rPr>
              <a:t>.</a:t>
            </a:r>
            <a:endParaRPr lang="en-US" sz="1600" dirty="0"/>
          </a:p>
          <a:p>
            <a:pPr marL="285750" indent="-285750">
              <a:buFont typeface="Arial" panose="020B0604020202020204" pitchFamily="34" charset="0"/>
              <a:buChar char="•"/>
            </a:pPr>
            <a:endParaRPr lang="en-US" sz="1600" dirty="0"/>
          </a:p>
        </p:txBody>
      </p:sp>
      <p:sp>
        <p:nvSpPr>
          <p:cNvPr id="3" name="TextBox 2">
            <a:extLst>
              <a:ext uri="{FF2B5EF4-FFF2-40B4-BE49-F238E27FC236}">
                <a16:creationId xmlns:a16="http://schemas.microsoft.com/office/drawing/2014/main" id="{55CF5725-7260-5562-7358-3936DCE2257E}"/>
              </a:ext>
            </a:extLst>
          </p:cNvPr>
          <p:cNvSpPr txBox="1"/>
          <p:nvPr/>
        </p:nvSpPr>
        <p:spPr>
          <a:xfrm>
            <a:off x="7453201" y="2710715"/>
            <a:ext cx="4569333" cy="1077218"/>
          </a:xfrm>
          <a:prstGeom prst="rect">
            <a:avLst/>
          </a:prstGeom>
          <a:noFill/>
        </p:spPr>
        <p:txBody>
          <a:bodyPr wrap="square" rtlCol="0">
            <a:spAutoFit/>
          </a:bodyPr>
          <a:lstStyle/>
          <a:p>
            <a:pPr marL="285750" indent="-285750">
              <a:buFont typeface="Arial" panose="020B0604020202020204" pitchFamily="34" charset="0"/>
              <a:buChar char="•"/>
            </a:pPr>
            <a:r>
              <a:rPr lang="en-US" sz="1600" dirty="0"/>
              <a:t>SILHS also well captured the nocturnal peak likely because it does not need specification of parcel launching level.</a:t>
            </a:r>
          </a:p>
          <a:p>
            <a:pPr marL="285750" indent="-285750">
              <a:buFont typeface="Arial" panose="020B0604020202020204" pitchFamily="34" charset="0"/>
              <a:buChar char="•"/>
            </a:pPr>
            <a:endParaRPr lang="en-US" sz="1600" dirty="0"/>
          </a:p>
        </p:txBody>
      </p:sp>
      <p:sp>
        <p:nvSpPr>
          <p:cNvPr id="5" name="TextBox 4">
            <a:extLst>
              <a:ext uri="{FF2B5EF4-FFF2-40B4-BE49-F238E27FC236}">
                <a16:creationId xmlns:a16="http://schemas.microsoft.com/office/drawing/2014/main" id="{BADE657C-8C29-6F55-1B50-D1786E2C7270}"/>
              </a:ext>
            </a:extLst>
          </p:cNvPr>
          <p:cNvSpPr txBox="1"/>
          <p:nvPr/>
        </p:nvSpPr>
        <p:spPr>
          <a:xfrm>
            <a:off x="7470265" y="3608676"/>
            <a:ext cx="4569333" cy="1323439"/>
          </a:xfrm>
          <a:prstGeom prst="rect">
            <a:avLst/>
          </a:prstGeom>
          <a:noFill/>
        </p:spPr>
        <p:txBody>
          <a:bodyPr wrap="square" rtlCol="0">
            <a:spAutoFit/>
          </a:bodyPr>
          <a:lstStyle/>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UNICON unable to capture the nocturnal peak due to the lack of treatment of mid-level convection.</a:t>
            </a:r>
          </a:p>
          <a:p>
            <a:pPr marL="285750" indent="-285750">
              <a:buFont typeface="Arial" panose="020B0604020202020204" pitchFamily="34" charset="0"/>
              <a:buChar char="•"/>
            </a:pPr>
            <a:endParaRPr lang="en-US" sz="1600" dirty="0"/>
          </a:p>
        </p:txBody>
      </p:sp>
      <p:cxnSp>
        <p:nvCxnSpPr>
          <p:cNvPr id="6" name="Straight Arrow Connector 5">
            <a:extLst>
              <a:ext uri="{FF2B5EF4-FFF2-40B4-BE49-F238E27FC236}">
                <a16:creationId xmlns:a16="http://schemas.microsoft.com/office/drawing/2014/main" id="{3900F339-AEA2-3292-2FCC-1B078031D0CD}"/>
              </a:ext>
            </a:extLst>
          </p:cNvPr>
          <p:cNvCxnSpPr>
            <a:cxnSpLocks/>
            <a:stCxn id="8" idx="1"/>
          </p:cNvCxnSpPr>
          <p:nvPr/>
        </p:nvCxnSpPr>
        <p:spPr>
          <a:xfrm flipH="1">
            <a:off x="2771265" y="3110825"/>
            <a:ext cx="437664" cy="152888"/>
          </a:xfrm>
          <a:prstGeom prst="straightConnector1">
            <a:avLst/>
          </a:prstGeom>
          <a:ln w="254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D9E7D76B-B397-9DEE-5C59-D84B169315D1}"/>
              </a:ext>
            </a:extLst>
          </p:cNvPr>
          <p:cNvSpPr txBox="1"/>
          <p:nvPr/>
        </p:nvSpPr>
        <p:spPr>
          <a:xfrm>
            <a:off x="3208929" y="2972325"/>
            <a:ext cx="855706" cy="276999"/>
          </a:xfrm>
          <a:prstGeom prst="rect">
            <a:avLst/>
          </a:prstGeom>
          <a:noFill/>
        </p:spPr>
        <p:txBody>
          <a:bodyPr wrap="square" rtlCol="0">
            <a:spAutoFit/>
          </a:bodyPr>
          <a:lstStyle/>
          <a:p>
            <a:r>
              <a:rPr lang="en-US" sz="1200" dirty="0">
                <a:solidFill>
                  <a:schemeClr val="accent1"/>
                </a:solidFill>
              </a:rPr>
              <a:t>SCAM6</a:t>
            </a:r>
          </a:p>
        </p:txBody>
      </p:sp>
    </p:spTree>
    <p:extLst>
      <p:ext uri="{BB962C8B-B14F-4D97-AF65-F5344CB8AC3E}">
        <p14:creationId xmlns:p14="http://schemas.microsoft.com/office/powerpoint/2010/main" val="12702212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dissolve">
                                      <p:cBhvr>
                                        <p:cTn id="7" dur="500"/>
                                        <p:tgtEl>
                                          <p:spTgt spid="37"/>
                                        </p:tgtEl>
                                      </p:cBhvr>
                                    </p:animEffect>
                                  </p:childTnLst>
                                </p:cTn>
                              </p:par>
                              <p:par>
                                <p:cTn id="8" presetID="9" presetClass="entr" presetSubtype="0" fill="hold"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dissolve">
                                      <p:cBhvr>
                                        <p:cTn id="10" dur="500"/>
                                        <p:tgtEl>
                                          <p:spTgt spid="39"/>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dissolv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dissolve">
                                      <p:cBhvr>
                                        <p:cTn id="18" dur="500"/>
                                        <p:tgtEl>
                                          <p:spTgt spid="33"/>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dissolve">
                                      <p:cBhvr>
                                        <p:cTn id="21" dur="500"/>
                                        <p:tgtEl>
                                          <p:spTgt spid="34"/>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dissolve">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nodeType="click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dissolve">
                                      <p:cBhvr>
                                        <p:cTn id="29" dur="500"/>
                                        <p:tgtEl>
                                          <p:spTgt spid="42"/>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dissolve">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dissolve">
                                      <p:cBhvr>
                                        <p:cTn id="37" dur="500"/>
                                        <p:tgtEl>
                                          <p:spTgt spid="8"/>
                                        </p:tgtEl>
                                      </p:cBhvr>
                                    </p:animEffect>
                                  </p:childTnLst>
                                </p:cTn>
                              </p:par>
                              <p:par>
                                <p:cTn id="38" presetID="9" presetClass="entr" presetSubtype="0" fill="hold" nodeType="with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dissolve">
                                      <p:cBhvr>
                                        <p:cTn id="40" dur="500"/>
                                        <p:tgtEl>
                                          <p:spTgt spid="6"/>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dissolve">
                                      <p:cBhvr>
                                        <p:cTn id="4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7" grpId="0"/>
      <p:bldP spid="47" grpId="0"/>
      <p:bldP spid="2" grpId="0"/>
      <p:bldP spid="3" grpId="0"/>
      <p:bldP spid="5"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5618" y="107519"/>
            <a:ext cx="9358855" cy="839402"/>
          </a:xfrm>
        </p:spPr>
        <p:txBody>
          <a:bodyPr/>
          <a:lstStyle/>
          <a:p>
            <a:r>
              <a:rPr lang="en-US" sz="3200" dirty="0">
                <a:solidFill>
                  <a:schemeClr val="accent1"/>
                </a:solidFill>
                <a:latin typeface="+mn-lt"/>
              </a:rPr>
              <a:t>More on E3SMv1.trigger (</a:t>
            </a:r>
            <a:r>
              <a:rPr lang="en-US" sz="3200" dirty="0" err="1">
                <a:solidFill>
                  <a:schemeClr val="accent1"/>
                </a:solidFill>
                <a:latin typeface="+mn-lt"/>
              </a:rPr>
              <a:t>dCAPE&amp;ULL</a:t>
            </a:r>
            <a:r>
              <a:rPr lang="en-US" sz="3200" dirty="0">
                <a:solidFill>
                  <a:schemeClr val="accent1"/>
                </a:solidFill>
                <a:latin typeface="+mn-lt"/>
              </a:rPr>
              <a:t>)</a:t>
            </a:r>
          </a:p>
        </p:txBody>
      </p:sp>
      <p:pic>
        <p:nvPicPr>
          <p:cNvPr id="23" name="Picture 22">
            <a:extLst>
              <a:ext uri="{FF2B5EF4-FFF2-40B4-BE49-F238E27FC236}">
                <a16:creationId xmlns:a16="http://schemas.microsoft.com/office/drawing/2014/main" id="{3898F5BE-C948-46B1-8389-AAE1EBB881AC}"/>
              </a:ext>
            </a:extLst>
          </p:cNvPr>
          <p:cNvPicPr/>
          <p:nvPr/>
        </p:nvPicPr>
        <p:blipFill rotWithShape="1">
          <a:blip r:embed="rId3">
            <a:extLst>
              <a:ext uri="{28A0092B-C50C-407E-A947-70E740481C1C}">
                <a14:useLocalDpi xmlns:a14="http://schemas.microsoft.com/office/drawing/2010/main" val="0"/>
              </a:ext>
            </a:extLst>
          </a:blip>
          <a:srcRect l="24928" r="23992" b="67220"/>
          <a:stretch/>
        </p:blipFill>
        <p:spPr>
          <a:xfrm>
            <a:off x="769932" y="905596"/>
            <a:ext cx="3191561" cy="1771811"/>
          </a:xfrm>
          <a:prstGeom prst="rect">
            <a:avLst/>
          </a:prstGeom>
          <a:solidFill>
            <a:schemeClr val="bg1"/>
          </a:solidFill>
        </p:spPr>
      </p:pic>
      <p:pic>
        <p:nvPicPr>
          <p:cNvPr id="24" name="Picture 23">
            <a:extLst>
              <a:ext uri="{FF2B5EF4-FFF2-40B4-BE49-F238E27FC236}">
                <a16:creationId xmlns:a16="http://schemas.microsoft.com/office/drawing/2014/main" id="{25A9BEEA-971E-4C7F-A97A-C1CD9C390DF8}"/>
              </a:ext>
            </a:extLst>
          </p:cNvPr>
          <p:cNvPicPr/>
          <p:nvPr/>
        </p:nvPicPr>
        <p:blipFill rotWithShape="1">
          <a:blip r:embed="rId3">
            <a:extLst>
              <a:ext uri="{28A0092B-C50C-407E-A947-70E740481C1C}">
                <a14:useLocalDpi xmlns:a14="http://schemas.microsoft.com/office/drawing/2010/main" val="0"/>
              </a:ext>
            </a:extLst>
          </a:blip>
          <a:srcRect t="32077" r="50000" b="33062"/>
          <a:stretch/>
        </p:blipFill>
        <p:spPr>
          <a:xfrm>
            <a:off x="769932" y="2677407"/>
            <a:ext cx="3124104" cy="1737503"/>
          </a:xfrm>
          <a:prstGeom prst="rect">
            <a:avLst/>
          </a:prstGeom>
          <a:solidFill>
            <a:schemeClr val="bg1"/>
          </a:solidFill>
        </p:spPr>
      </p:pic>
      <p:pic>
        <p:nvPicPr>
          <p:cNvPr id="28" name="Picture 27">
            <a:extLst>
              <a:ext uri="{FF2B5EF4-FFF2-40B4-BE49-F238E27FC236}">
                <a16:creationId xmlns:a16="http://schemas.microsoft.com/office/drawing/2014/main" id="{D4A00206-D405-4494-9F0F-8267D2E099A6}"/>
              </a:ext>
            </a:extLst>
          </p:cNvPr>
          <p:cNvPicPr/>
          <p:nvPr/>
        </p:nvPicPr>
        <p:blipFill rotWithShape="1">
          <a:blip r:embed="rId4"/>
          <a:srcRect l="48587" t="33193" b="33763"/>
          <a:stretch/>
        </p:blipFill>
        <p:spPr>
          <a:xfrm>
            <a:off x="833114" y="4407893"/>
            <a:ext cx="3191561" cy="1696447"/>
          </a:xfrm>
          <a:prstGeom prst="rect">
            <a:avLst/>
          </a:prstGeom>
          <a:solidFill>
            <a:schemeClr val="bg1"/>
          </a:solidFill>
        </p:spPr>
      </p:pic>
      <p:pic>
        <p:nvPicPr>
          <p:cNvPr id="31" name="Picture 30">
            <a:extLst>
              <a:ext uri="{FF2B5EF4-FFF2-40B4-BE49-F238E27FC236}">
                <a16:creationId xmlns:a16="http://schemas.microsoft.com/office/drawing/2014/main" id="{20DDA516-B20A-4482-86A1-E8E75B2EA3DD}"/>
              </a:ext>
            </a:extLst>
          </p:cNvPr>
          <p:cNvPicPr/>
          <p:nvPr/>
        </p:nvPicPr>
        <p:blipFill rotWithShape="1">
          <a:blip r:embed="rId3">
            <a:extLst>
              <a:ext uri="{28A0092B-C50C-407E-A947-70E740481C1C}">
                <a14:useLocalDpi xmlns:a14="http://schemas.microsoft.com/office/drawing/2010/main" val="0"/>
              </a:ext>
            </a:extLst>
          </a:blip>
          <a:srcRect l="75304" t="6706" r="5870" b="74008"/>
          <a:stretch/>
        </p:blipFill>
        <p:spPr>
          <a:xfrm>
            <a:off x="5265045" y="4579220"/>
            <a:ext cx="1378801" cy="1360052"/>
          </a:xfrm>
          <a:prstGeom prst="rect">
            <a:avLst/>
          </a:prstGeom>
        </p:spPr>
      </p:pic>
      <p:grpSp>
        <p:nvGrpSpPr>
          <p:cNvPr id="35" name="Group 34">
            <a:extLst>
              <a:ext uri="{FF2B5EF4-FFF2-40B4-BE49-F238E27FC236}">
                <a16:creationId xmlns:a16="http://schemas.microsoft.com/office/drawing/2014/main" id="{4CD647AE-E4EA-4162-B9A1-869B46051FE8}"/>
              </a:ext>
            </a:extLst>
          </p:cNvPr>
          <p:cNvGrpSpPr/>
          <p:nvPr/>
        </p:nvGrpSpPr>
        <p:grpSpPr>
          <a:xfrm>
            <a:off x="7656324" y="1053259"/>
            <a:ext cx="3982099" cy="4985797"/>
            <a:chOff x="1315094" y="949911"/>
            <a:chExt cx="4647289" cy="5290100"/>
          </a:xfrm>
        </p:grpSpPr>
        <p:pic>
          <p:nvPicPr>
            <p:cNvPr id="36" name="Picture 35">
              <a:extLst>
                <a:ext uri="{FF2B5EF4-FFF2-40B4-BE49-F238E27FC236}">
                  <a16:creationId xmlns:a16="http://schemas.microsoft.com/office/drawing/2014/main" id="{43461520-7169-4755-AEC0-C6BCF3BD68D0}"/>
                </a:ext>
              </a:extLst>
            </p:cNvPr>
            <p:cNvPicPr>
              <a:picLocks noChangeAspect="1"/>
            </p:cNvPicPr>
            <p:nvPr/>
          </p:nvPicPr>
          <p:blipFill rotWithShape="1">
            <a:blip r:embed="rId5">
              <a:extLst>
                <a:ext uri="{28A0092B-C50C-407E-A947-70E740481C1C}">
                  <a14:useLocalDpi xmlns:a14="http://schemas.microsoft.com/office/drawing/2010/main" val="0"/>
                </a:ext>
              </a:extLst>
            </a:blip>
            <a:srcRect l="1939" t="1560" r="50000" b="82099"/>
            <a:stretch/>
          </p:blipFill>
          <p:spPr>
            <a:xfrm>
              <a:off x="1315094" y="949911"/>
              <a:ext cx="4647288" cy="1799988"/>
            </a:xfrm>
            <a:prstGeom prst="rect">
              <a:avLst/>
            </a:prstGeom>
          </p:spPr>
        </p:pic>
        <p:pic>
          <p:nvPicPr>
            <p:cNvPr id="43" name="Picture 42">
              <a:extLst>
                <a:ext uri="{FF2B5EF4-FFF2-40B4-BE49-F238E27FC236}">
                  <a16:creationId xmlns:a16="http://schemas.microsoft.com/office/drawing/2014/main" id="{BCB95863-C672-4148-AA20-0B2EDBB51A93}"/>
                </a:ext>
              </a:extLst>
            </p:cNvPr>
            <p:cNvPicPr>
              <a:picLocks noChangeAspect="1"/>
            </p:cNvPicPr>
            <p:nvPr/>
          </p:nvPicPr>
          <p:blipFill>
            <a:blip r:embed="rId6"/>
            <a:stretch>
              <a:fillRect/>
            </a:stretch>
          </p:blipFill>
          <p:spPr>
            <a:xfrm>
              <a:off x="1315094" y="2640034"/>
              <a:ext cx="4643576" cy="1799988"/>
            </a:xfrm>
            <a:prstGeom prst="rect">
              <a:avLst/>
            </a:prstGeom>
          </p:spPr>
        </p:pic>
        <p:pic>
          <p:nvPicPr>
            <p:cNvPr id="48" name="Picture 47">
              <a:extLst>
                <a:ext uri="{FF2B5EF4-FFF2-40B4-BE49-F238E27FC236}">
                  <a16:creationId xmlns:a16="http://schemas.microsoft.com/office/drawing/2014/main" id="{6596F546-1FDA-4E79-80B8-5F1BFC0DD0CF}"/>
                </a:ext>
              </a:extLst>
            </p:cNvPr>
            <p:cNvPicPr>
              <a:picLocks noChangeAspect="1"/>
            </p:cNvPicPr>
            <p:nvPr/>
          </p:nvPicPr>
          <p:blipFill>
            <a:blip r:embed="rId7"/>
            <a:stretch>
              <a:fillRect/>
            </a:stretch>
          </p:blipFill>
          <p:spPr>
            <a:xfrm>
              <a:off x="1318807" y="4440023"/>
              <a:ext cx="4643576" cy="1799988"/>
            </a:xfrm>
            <a:prstGeom prst="rect">
              <a:avLst/>
            </a:prstGeom>
          </p:spPr>
        </p:pic>
        <p:sp>
          <p:nvSpPr>
            <p:cNvPr id="49" name="TextBox 48">
              <a:extLst>
                <a:ext uri="{FF2B5EF4-FFF2-40B4-BE49-F238E27FC236}">
                  <a16:creationId xmlns:a16="http://schemas.microsoft.com/office/drawing/2014/main" id="{3F42D03C-4A2E-4EAB-A075-B2D98755EFF4}"/>
                </a:ext>
              </a:extLst>
            </p:cNvPr>
            <p:cNvSpPr txBox="1"/>
            <p:nvPr/>
          </p:nvSpPr>
          <p:spPr>
            <a:xfrm flipH="1">
              <a:off x="4557409" y="3157896"/>
              <a:ext cx="715011" cy="300082"/>
            </a:xfrm>
            <a:prstGeom prst="rect">
              <a:avLst/>
            </a:prstGeom>
            <a:solidFill>
              <a:schemeClr val="bg1"/>
            </a:solidFill>
          </p:spPr>
          <p:txBody>
            <a:bodyPr wrap="square" rtlCol="0">
              <a:spAutoFit/>
            </a:bodyPr>
            <a:lstStyle/>
            <a:p>
              <a:pPr algn="r"/>
              <a:r>
                <a:rPr lang="en-US" sz="1350" b="1" dirty="0"/>
                <a:t>CTL</a:t>
              </a:r>
            </a:p>
          </p:txBody>
        </p:sp>
        <p:sp>
          <p:nvSpPr>
            <p:cNvPr id="50" name="TextBox 49">
              <a:extLst>
                <a:ext uri="{FF2B5EF4-FFF2-40B4-BE49-F238E27FC236}">
                  <a16:creationId xmlns:a16="http://schemas.microsoft.com/office/drawing/2014/main" id="{957964CE-CA36-4732-BEF3-9C00C4980B4E}"/>
                </a:ext>
              </a:extLst>
            </p:cNvPr>
            <p:cNvSpPr txBox="1"/>
            <p:nvPr/>
          </p:nvSpPr>
          <p:spPr>
            <a:xfrm flipH="1">
              <a:off x="4181690" y="4919208"/>
              <a:ext cx="1466450" cy="300082"/>
            </a:xfrm>
            <a:prstGeom prst="rect">
              <a:avLst/>
            </a:prstGeom>
            <a:solidFill>
              <a:schemeClr val="bg1"/>
            </a:solidFill>
          </p:spPr>
          <p:txBody>
            <a:bodyPr wrap="square" rtlCol="0">
              <a:spAutoFit/>
            </a:bodyPr>
            <a:lstStyle/>
            <a:p>
              <a:pPr algn="ctr"/>
              <a:r>
                <a:rPr lang="en-US" sz="1350" b="1" dirty="0"/>
                <a:t>DCAPE&amp;ULL</a:t>
              </a:r>
            </a:p>
          </p:txBody>
        </p:sp>
        <p:sp>
          <p:nvSpPr>
            <p:cNvPr id="51" name="TextBox 50">
              <a:extLst>
                <a:ext uri="{FF2B5EF4-FFF2-40B4-BE49-F238E27FC236}">
                  <a16:creationId xmlns:a16="http://schemas.microsoft.com/office/drawing/2014/main" id="{86FD1DC2-0471-4099-9041-2D9B249F7651}"/>
                </a:ext>
              </a:extLst>
            </p:cNvPr>
            <p:cNvSpPr txBox="1"/>
            <p:nvPr/>
          </p:nvSpPr>
          <p:spPr>
            <a:xfrm flipH="1">
              <a:off x="4430501" y="1488665"/>
              <a:ext cx="1217639" cy="300082"/>
            </a:xfrm>
            <a:prstGeom prst="rect">
              <a:avLst/>
            </a:prstGeom>
            <a:solidFill>
              <a:schemeClr val="bg1"/>
            </a:solidFill>
          </p:spPr>
          <p:txBody>
            <a:bodyPr wrap="square" rtlCol="0">
              <a:spAutoFit/>
            </a:bodyPr>
            <a:lstStyle/>
            <a:p>
              <a:pPr algn="ctr"/>
              <a:r>
                <a:rPr lang="en-US" sz="1350" b="1" dirty="0"/>
                <a:t>TRMM</a:t>
              </a:r>
            </a:p>
          </p:txBody>
        </p:sp>
      </p:grpSp>
      <p:sp>
        <p:nvSpPr>
          <p:cNvPr id="52" name="TextBox 51">
            <a:extLst>
              <a:ext uri="{FF2B5EF4-FFF2-40B4-BE49-F238E27FC236}">
                <a16:creationId xmlns:a16="http://schemas.microsoft.com/office/drawing/2014/main" id="{13186E2F-4EBD-4CF0-AAF9-62A26DD67F02}"/>
              </a:ext>
            </a:extLst>
          </p:cNvPr>
          <p:cNvSpPr txBox="1"/>
          <p:nvPr/>
        </p:nvSpPr>
        <p:spPr>
          <a:xfrm>
            <a:off x="8582729" y="527220"/>
            <a:ext cx="3023653" cy="340904"/>
          </a:xfrm>
          <a:prstGeom prst="rect">
            <a:avLst/>
          </a:prstGeom>
          <a:noFill/>
        </p:spPr>
        <p:txBody>
          <a:bodyPr wrap="square" rtlCol="0">
            <a:spAutoFit/>
          </a:bodyPr>
          <a:lstStyle/>
          <a:p>
            <a:pPr algn="ctr">
              <a:defRPr/>
            </a:pPr>
            <a:r>
              <a:rPr lang="en-US" sz="1600" i="1" dirty="0" err="1">
                <a:solidFill>
                  <a:srgbClr val="C00000"/>
                </a:solidFill>
                <a:latin typeface="Arial" panose="020B0604020202020204" pitchFamily="34" charset="0"/>
                <a:cs typeface="Arial" panose="020B0604020202020204" pitchFamily="34" charset="0"/>
              </a:rPr>
              <a:t>Xie</a:t>
            </a:r>
            <a:r>
              <a:rPr lang="en-US" sz="1600" i="1" dirty="0">
                <a:solidFill>
                  <a:srgbClr val="C00000"/>
                </a:solidFill>
                <a:latin typeface="Arial" panose="020B0604020202020204" pitchFamily="34" charset="0"/>
                <a:cs typeface="Arial" panose="020B0604020202020204" pitchFamily="34" charset="0"/>
              </a:rPr>
              <a:t> et al. (2019) JAMES</a:t>
            </a:r>
          </a:p>
        </p:txBody>
      </p:sp>
      <p:sp>
        <p:nvSpPr>
          <p:cNvPr id="53" name="Rectangle 52">
            <a:extLst>
              <a:ext uri="{FF2B5EF4-FFF2-40B4-BE49-F238E27FC236}">
                <a16:creationId xmlns:a16="http://schemas.microsoft.com/office/drawing/2014/main" id="{4B1E4107-A11F-4DE9-8138-3BBAE98461C9}"/>
              </a:ext>
            </a:extLst>
          </p:cNvPr>
          <p:cNvSpPr/>
          <p:nvPr/>
        </p:nvSpPr>
        <p:spPr>
          <a:xfrm>
            <a:off x="3749896" y="1598754"/>
            <a:ext cx="3828697" cy="2816156"/>
          </a:xfrm>
          <a:prstGeom prst="rect">
            <a:avLst/>
          </a:prstGeom>
        </p:spPr>
        <p:txBody>
          <a:bodyPr wrap="square">
            <a:spAutoFit/>
          </a:bodyPr>
          <a:lstStyle/>
          <a:p>
            <a:pPr marL="628650" lvl="1" indent="-285750" defTabSz="914400">
              <a:spcBef>
                <a:spcPts val="600"/>
              </a:spcBef>
              <a:buSzPct val="90000"/>
              <a:buFont typeface="Calibri" panose="020F0502020204030204" pitchFamily="34" charset="0"/>
              <a:buChar char="—"/>
            </a:pPr>
            <a:r>
              <a:rPr lang="en-US" b="1" dirty="0" err="1">
                <a:solidFill>
                  <a:prstClr val="black">
                    <a:lumMod val="75000"/>
                    <a:lumOff val="25000"/>
                  </a:prstClr>
                </a:solidFill>
                <a:latin typeface="Arial" panose="020B0604020202020204" pitchFamily="34" charset="0"/>
                <a:cs typeface="Arial" panose="020B0604020202020204" pitchFamily="34" charset="0"/>
              </a:rPr>
              <a:t>dCAPE</a:t>
            </a:r>
            <a:r>
              <a:rPr lang="en-US" dirty="0">
                <a:solidFill>
                  <a:prstClr val="black">
                    <a:lumMod val="75000"/>
                    <a:lumOff val="25000"/>
                  </a:prstClr>
                </a:solidFill>
                <a:latin typeface="Arial" panose="020B0604020202020204" pitchFamily="34" charset="0"/>
                <a:cs typeface="Arial" panose="020B0604020202020204" pitchFamily="34" charset="0"/>
              </a:rPr>
              <a:t> reduces the “too frequent, too weak” problem</a:t>
            </a:r>
          </a:p>
          <a:p>
            <a:pPr marL="628650" lvl="1" indent="-285750" defTabSz="914400">
              <a:spcBef>
                <a:spcPts val="600"/>
              </a:spcBef>
              <a:buSzPct val="90000"/>
              <a:buFont typeface="Calibri" panose="020F0502020204030204" pitchFamily="34" charset="0"/>
              <a:buChar char="—"/>
            </a:pPr>
            <a:r>
              <a:rPr lang="en-US" b="1" dirty="0">
                <a:solidFill>
                  <a:prstClr val="black">
                    <a:lumMod val="75000"/>
                    <a:lumOff val="25000"/>
                  </a:prstClr>
                </a:solidFill>
                <a:latin typeface="Arial" panose="020B0604020202020204" pitchFamily="34" charset="0"/>
                <a:cs typeface="Arial" panose="020B0604020202020204" pitchFamily="34" charset="0"/>
              </a:rPr>
              <a:t>ULL</a:t>
            </a:r>
            <a:r>
              <a:rPr lang="en-US" dirty="0">
                <a:solidFill>
                  <a:prstClr val="black">
                    <a:lumMod val="75000"/>
                    <a:lumOff val="25000"/>
                  </a:prstClr>
                </a:solidFill>
                <a:latin typeface="Arial" panose="020B0604020202020204" pitchFamily="34" charset="0"/>
                <a:cs typeface="Arial" panose="020B0604020202020204" pitchFamily="34" charset="0"/>
              </a:rPr>
              <a:t> is the key to capture nocturnal elevated convection</a:t>
            </a:r>
          </a:p>
          <a:p>
            <a:pPr marL="628650" lvl="1" indent="-285750" defTabSz="914400">
              <a:spcBef>
                <a:spcPts val="600"/>
              </a:spcBef>
              <a:buSzPct val="90000"/>
              <a:buFont typeface="Calibri" panose="020F0502020204030204" pitchFamily="34" charset="0"/>
              <a:buChar char="—"/>
            </a:pPr>
            <a:r>
              <a:rPr lang="en-US" dirty="0">
                <a:solidFill>
                  <a:prstClr val="black">
                    <a:lumMod val="75000"/>
                    <a:lumOff val="25000"/>
                  </a:prstClr>
                </a:solidFill>
                <a:latin typeface="Arial" panose="020B0604020202020204" pitchFamily="34" charset="0"/>
                <a:cs typeface="Arial" panose="020B0604020202020204" pitchFamily="34" charset="0"/>
              </a:rPr>
              <a:t>A substantial improvement in the phase of the diurnal cycle </a:t>
            </a:r>
          </a:p>
          <a:p>
            <a:pPr marL="628650" lvl="1" indent="-285750" defTabSz="914400">
              <a:spcBef>
                <a:spcPts val="600"/>
              </a:spcBef>
              <a:buSzPct val="90000"/>
              <a:buFont typeface="Calibri" panose="020F0502020204030204" pitchFamily="34" charset="0"/>
              <a:buChar char="—"/>
            </a:pPr>
            <a:r>
              <a:rPr lang="en-US" dirty="0">
                <a:solidFill>
                  <a:prstClr val="black">
                    <a:lumMod val="75000"/>
                    <a:lumOff val="25000"/>
                  </a:prstClr>
                </a:solidFill>
                <a:latin typeface="Arial" panose="020B0604020202020204" pitchFamily="34" charset="0"/>
                <a:cs typeface="Arial" panose="020B0604020202020204" pitchFamily="34" charset="0"/>
              </a:rPr>
              <a:t>The improvement is seen globally</a:t>
            </a:r>
          </a:p>
        </p:txBody>
      </p:sp>
      <p:sp>
        <p:nvSpPr>
          <p:cNvPr id="3" name="TextBox 2">
            <a:extLst>
              <a:ext uri="{FF2B5EF4-FFF2-40B4-BE49-F238E27FC236}">
                <a16:creationId xmlns:a16="http://schemas.microsoft.com/office/drawing/2014/main" id="{A2B22E10-240C-1852-66E8-0FB1291714D7}"/>
              </a:ext>
            </a:extLst>
          </p:cNvPr>
          <p:cNvSpPr txBox="1"/>
          <p:nvPr/>
        </p:nvSpPr>
        <p:spPr>
          <a:xfrm flipH="1">
            <a:off x="1953580" y="2642892"/>
            <a:ext cx="612668" cy="282820"/>
          </a:xfrm>
          <a:prstGeom prst="rect">
            <a:avLst/>
          </a:prstGeom>
          <a:solidFill>
            <a:schemeClr val="bg1"/>
          </a:solidFill>
        </p:spPr>
        <p:txBody>
          <a:bodyPr wrap="square" rtlCol="0">
            <a:spAutoFit/>
          </a:bodyPr>
          <a:lstStyle/>
          <a:p>
            <a:pPr algn="r"/>
            <a:r>
              <a:rPr lang="en-US" sz="1350" b="1" dirty="0"/>
              <a:t>CTL</a:t>
            </a:r>
          </a:p>
        </p:txBody>
      </p:sp>
      <p:sp>
        <p:nvSpPr>
          <p:cNvPr id="4" name="TextBox 3">
            <a:extLst>
              <a:ext uri="{FF2B5EF4-FFF2-40B4-BE49-F238E27FC236}">
                <a16:creationId xmlns:a16="http://schemas.microsoft.com/office/drawing/2014/main" id="{5FB70364-706D-1AAA-3DC3-4DCD450AE3BA}"/>
              </a:ext>
            </a:extLst>
          </p:cNvPr>
          <p:cNvSpPr txBox="1"/>
          <p:nvPr/>
        </p:nvSpPr>
        <p:spPr>
          <a:xfrm flipH="1">
            <a:off x="1703709" y="4308015"/>
            <a:ext cx="1256550" cy="282820"/>
          </a:xfrm>
          <a:prstGeom prst="rect">
            <a:avLst/>
          </a:prstGeom>
          <a:solidFill>
            <a:schemeClr val="bg1"/>
          </a:solidFill>
        </p:spPr>
        <p:txBody>
          <a:bodyPr wrap="square" rtlCol="0">
            <a:spAutoFit/>
          </a:bodyPr>
          <a:lstStyle/>
          <a:p>
            <a:pPr algn="ctr"/>
            <a:r>
              <a:rPr lang="en-US" sz="1350" b="1" dirty="0"/>
              <a:t>DCAPE&amp;ULL</a:t>
            </a:r>
          </a:p>
        </p:txBody>
      </p:sp>
      <p:sp>
        <p:nvSpPr>
          <p:cNvPr id="5" name="TextBox 4">
            <a:extLst>
              <a:ext uri="{FF2B5EF4-FFF2-40B4-BE49-F238E27FC236}">
                <a16:creationId xmlns:a16="http://schemas.microsoft.com/office/drawing/2014/main" id="{8FCB24E4-8DC0-7E58-D187-3095DF46F42C}"/>
              </a:ext>
            </a:extLst>
          </p:cNvPr>
          <p:cNvSpPr txBox="1"/>
          <p:nvPr/>
        </p:nvSpPr>
        <p:spPr>
          <a:xfrm flipH="1">
            <a:off x="1844836" y="868124"/>
            <a:ext cx="1043352" cy="282820"/>
          </a:xfrm>
          <a:prstGeom prst="rect">
            <a:avLst/>
          </a:prstGeom>
          <a:solidFill>
            <a:schemeClr val="bg1"/>
          </a:solidFill>
        </p:spPr>
        <p:txBody>
          <a:bodyPr wrap="square" rtlCol="0">
            <a:spAutoFit/>
          </a:bodyPr>
          <a:lstStyle/>
          <a:p>
            <a:pPr algn="ctr"/>
            <a:r>
              <a:rPr lang="en-US" sz="1350" b="1" dirty="0"/>
              <a:t>TRMM</a:t>
            </a:r>
          </a:p>
        </p:txBody>
      </p:sp>
    </p:spTree>
    <p:extLst>
      <p:ext uri="{BB962C8B-B14F-4D97-AF65-F5344CB8AC3E}">
        <p14:creationId xmlns:p14="http://schemas.microsoft.com/office/powerpoint/2010/main" val="140226967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570" y="0"/>
            <a:ext cx="11582400" cy="1004887"/>
          </a:xfrm>
        </p:spPr>
        <p:txBody>
          <a:bodyPr>
            <a:normAutofit/>
          </a:bodyPr>
          <a:lstStyle/>
          <a:p>
            <a:r>
              <a:rPr lang="en-US" dirty="0"/>
              <a:t>Take-Home Message</a:t>
            </a:r>
          </a:p>
        </p:txBody>
      </p:sp>
      <p:sp>
        <p:nvSpPr>
          <p:cNvPr id="4" name="Slide Number Placeholder 3"/>
          <p:cNvSpPr>
            <a:spLocks noGrp="1"/>
          </p:cNvSpPr>
          <p:nvPr>
            <p:ph type="sldNum" sz="quarter" idx="12"/>
          </p:nvPr>
        </p:nvSpPr>
        <p:spPr>
          <a:xfrm>
            <a:off x="6553200" y="4801791"/>
            <a:ext cx="2133600" cy="273844"/>
          </a:xfrm>
          <a:prstGeom prst="rect">
            <a:avLst/>
          </a:prstGeom>
        </p:spPr>
        <p:txBody>
          <a:bodyPr vert="horz" lIns="91440" tIns="45720" rIns="91440" bIns="45720" rtlCol="0" anchor="ctr"/>
          <a:lstStyle>
            <a:defPPr>
              <a:defRPr lang="en-US"/>
            </a:defPPr>
            <a:lvl1pPr algn="ctr" defTabSz="457200" rtl="0" fontAlgn="auto">
              <a:spcBef>
                <a:spcPts val="0"/>
              </a:spcBef>
              <a:spcAft>
                <a:spcPts val="0"/>
              </a:spcAft>
              <a:defRPr sz="1000" kern="1200">
                <a:solidFill>
                  <a:srgbClr val="BFBFBF"/>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fld id="{B431ABC1-2419-5C42-8731-D56CC7AFD83D}" type="slidenum">
              <a:rPr lang="en-US" smtClean="0"/>
              <a:pPr/>
              <a:t>13</a:t>
            </a:fld>
            <a:endParaRPr lang="en-US"/>
          </a:p>
        </p:txBody>
      </p:sp>
      <p:sp>
        <p:nvSpPr>
          <p:cNvPr id="9" name="Rectangle 8">
            <a:extLst>
              <a:ext uri="{FF2B5EF4-FFF2-40B4-BE49-F238E27FC236}">
                <a16:creationId xmlns:a16="http://schemas.microsoft.com/office/drawing/2014/main" id="{E43C4A7B-A02A-7743-A689-2B31EB422478}"/>
              </a:ext>
            </a:extLst>
          </p:cNvPr>
          <p:cNvSpPr/>
          <p:nvPr/>
        </p:nvSpPr>
        <p:spPr>
          <a:xfrm>
            <a:off x="479118" y="1972550"/>
            <a:ext cx="10706596" cy="1169551"/>
          </a:xfrm>
          <a:prstGeom prst="rect">
            <a:avLst/>
          </a:prstGeom>
        </p:spPr>
        <p:txBody>
          <a:bodyPr wrap="square">
            <a:spAutoFit/>
          </a:bodyPr>
          <a:lstStyle/>
          <a:p>
            <a:pPr marL="507974" indent="-507974">
              <a:spcAft>
                <a:spcPts val="1200"/>
              </a:spcAft>
              <a:buFont typeface="Wingdings" pitchFamily="2" charset="2"/>
              <a:buChar char="§"/>
            </a:pPr>
            <a:r>
              <a:rPr lang="en-US" sz="2000" dirty="0"/>
              <a:t>The errors in model simulated DCP ~ deficiencies in its deep convection parameterizations.</a:t>
            </a:r>
            <a:endParaRPr lang="en-US" dirty="0"/>
          </a:p>
          <a:p>
            <a:pPr marL="507974" indent="-507974">
              <a:spcAft>
                <a:spcPts val="1200"/>
              </a:spcAft>
              <a:buFont typeface="Wingdings" pitchFamily="2" charset="2"/>
              <a:buChar char="§"/>
            </a:pPr>
            <a:endParaRPr lang="en-US" sz="2000" dirty="0"/>
          </a:p>
        </p:txBody>
      </p:sp>
      <p:sp>
        <p:nvSpPr>
          <p:cNvPr id="3" name="Rectangle 2">
            <a:extLst>
              <a:ext uri="{FF2B5EF4-FFF2-40B4-BE49-F238E27FC236}">
                <a16:creationId xmlns:a16="http://schemas.microsoft.com/office/drawing/2014/main" id="{819C0135-3C01-641A-5D70-387646866C80}"/>
              </a:ext>
            </a:extLst>
          </p:cNvPr>
          <p:cNvSpPr/>
          <p:nvPr/>
        </p:nvSpPr>
        <p:spPr>
          <a:xfrm>
            <a:off x="414570" y="4494707"/>
            <a:ext cx="10706596" cy="1477328"/>
          </a:xfrm>
          <a:prstGeom prst="rect">
            <a:avLst/>
          </a:prstGeom>
        </p:spPr>
        <p:txBody>
          <a:bodyPr wrap="square">
            <a:spAutoFit/>
          </a:bodyPr>
          <a:lstStyle/>
          <a:p>
            <a:pPr marL="507974" indent="-507974">
              <a:spcAft>
                <a:spcPts val="1200"/>
              </a:spcAft>
              <a:buFont typeface="Wingdings" pitchFamily="2" charset="2"/>
              <a:buChar char="§"/>
            </a:pPr>
            <a:r>
              <a:rPr lang="en-US" sz="2000" dirty="0"/>
              <a:t>The key to capture the nocturnal peak is to allow elevated convection to be captured. Having a mid-level convection scheme or allowing air parcel launch level above PBL helps! </a:t>
            </a:r>
          </a:p>
          <a:p>
            <a:pPr marL="507974" indent="-507974">
              <a:spcAft>
                <a:spcPts val="1200"/>
              </a:spcAft>
              <a:buFont typeface="Wingdings" pitchFamily="2" charset="2"/>
              <a:buChar char="§"/>
            </a:pPr>
            <a:endParaRPr lang="en-US" sz="2000" dirty="0"/>
          </a:p>
        </p:txBody>
      </p:sp>
      <p:sp>
        <p:nvSpPr>
          <p:cNvPr id="5" name="Rectangle 4">
            <a:extLst>
              <a:ext uri="{FF2B5EF4-FFF2-40B4-BE49-F238E27FC236}">
                <a16:creationId xmlns:a16="http://schemas.microsoft.com/office/drawing/2014/main" id="{B6DA523D-0990-28CB-71FC-53757165A5F8}"/>
              </a:ext>
            </a:extLst>
          </p:cNvPr>
          <p:cNvSpPr/>
          <p:nvPr/>
        </p:nvSpPr>
        <p:spPr>
          <a:xfrm>
            <a:off x="479118" y="2709885"/>
            <a:ext cx="10706596" cy="1169551"/>
          </a:xfrm>
          <a:prstGeom prst="rect">
            <a:avLst/>
          </a:prstGeom>
        </p:spPr>
        <p:txBody>
          <a:bodyPr wrap="square">
            <a:spAutoFit/>
          </a:bodyPr>
          <a:lstStyle/>
          <a:p>
            <a:pPr marL="507974" indent="-507974">
              <a:spcAft>
                <a:spcPts val="1200"/>
              </a:spcAft>
              <a:buFont typeface="Wingdings" pitchFamily="2" charset="2"/>
              <a:buChar char="§"/>
            </a:pPr>
            <a:r>
              <a:rPr lang="en-US" sz="2000" dirty="0"/>
              <a:t>Additional constraints in convective triggering function or unified convection schemes help delay the precipitation peak for afternoon precipitation over lands. </a:t>
            </a:r>
          </a:p>
          <a:p>
            <a:pPr marL="507974" indent="-507974">
              <a:spcAft>
                <a:spcPts val="1200"/>
              </a:spcAft>
              <a:buFont typeface="Wingdings" pitchFamily="2" charset="2"/>
              <a:buChar char="§"/>
            </a:pPr>
            <a:endParaRPr lang="en-US" sz="2000" dirty="0"/>
          </a:p>
        </p:txBody>
      </p:sp>
      <p:sp>
        <p:nvSpPr>
          <p:cNvPr id="7" name="Rectangle 6">
            <a:extLst>
              <a:ext uri="{FF2B5EF4-FFF2-40B4-BE49-F238E27FC236}">
                <a16:creationId xmlns:a16="http://schemas.microsoft.com/office/drawing/2014/main" id="{3BEAF1CA-8E47-66D8-67C0-70D01F22BB6E}"/>
              </a:ext>
            </a:extLst>
          </p:cNvPr>
          <p:cNvSpPr/>
          <p:nvPr/>
        </p:nvSpPr>
        <p:spPr>
          <a:xfrm>
            <a:off x="351182" y="5579962"/>
            <a:ext cx="10706596" cy="1169551"/>
          </a:xfrm>
          <a:prstGeom prst="rect">
            <a:avLst/>
          </a:prstGeom>
        </p:spPr>
        <p:txBody>
          <a:bodyPr wrap="square">
            <a:spAutoFit/>
          </a:bodyPr>
          <a:lstStyle/>
          <a:p>
            <a:pPr marL="507974" indent="-507974">
              <a:spcAft>
                <a:spcPts val="1200"/>
              </a:spcAft>
              <a:buFont typeface="Wingdings" pitchFamily="2" charset="2"/>
              <a:buChar char="§"/>
            </a:pPr>
            <a:r>
              <a:rPr lang="en-US" sz="2000" i="1" dirty="0">
                <a:solidFill>
                  <a:srgbClr val="C00000"/>
                </a:solidFill>
              </a:rPr>
              <a:t>Cold pool physics and convection memory should be also important for the diurnal cycle of precipitation, but they are not tested and examined in the current study</a:t>
            </a:r>
          </a:p>
          <a:p>
            <a:pPr marL="507974" indent="-507974">
              <a:spcAft>
                <a:spcPts val="1200"/>
              </a:spcAft>
              <a:buFont typeface="Wingdings" pitchFamily="2" charset="2"/>
              <a:buChar char="§"/>
            </a:pPr>
            <a:endParaRPr lang="en-US" sz="2000" dirty="0"/>
          </a:p>
        </p:txBody>
      </p:sp>
      <p:sp>
        <p:nvSpPr>
          <p:cNvPr id="8" name="Rectangle 7">
            <a:extLst>
              <a:ext uri="{FF2B5EF4-FFF2-40B4-BE49-F238E27FC236}">
                <a16:creationId xmlns:a16="http://schemas.microsoft.com/office/drawing/2014/main" id="{F553C857-6C18-70BA-FC41-A379A5F2B305}"/>
              </a:ext>
            </a:extLst>
          </p:cNvPr>
          <p:cNvSpPr/>
          <p:nvPr/>
        </p:nvSpPr>
        <p:spPr>
          <a:xfrm>
            <a:off x="479118" y="1193743"/>
            <a:ext cx="10706596" cy="1169551"/>
          </a:xfrm>
          <a:prstGeom prst="rect">
            <a:avLst/>
          </a:prstGeom>
        </p:spPr>
        <p:txBody>
          <a:bodyPr wrap="square">
            <a:spAutoFit/>
          </a:bodyPr>
          <a:lstStyle/>
          <a:p>
            <a:pPr marL="507974" indent="-507974">
              <a:spcAft>
                <a:spcPts val="1200"/>
              </a:spcAft>
              <a:buFont typeface="Wingdings" pitchFamily="2" charset="2"/>
              <a:buChar char="§"/>
            </a:pPr>
            <a:r>
              <a:rPr lang="en-US" sz="2000" dirty="0"/>
              <a:t>Long-term SCM simulations, less constrained by the specified forcing, able to reproduce common errors in DCP in its parent GCMs.</a:t>
            </a:r>
            <a:endParaRPr lang="en-US" dirty="0"/>
          </a:p>
          <a:p>
            <a:pPr marL="507974" indent="-507974">
              <a:spcAft>
                <a:spcPts val="1200"/>
              </a:spcAft>
              <a:buFont typeface="Wingdings" pitchFamily="2" charset="2"/>
              <a:buChar char="§"/>
            </a:pPr>
            <a:endParaRPr lang="en-US" sz="2000" dirty="0"/>
          </a:p>
        </p:txBody>
      </p:sp>
      <p:sp>
        <p:nvSpPr>
          <p:cNvPr id="10" name="Rectangle 9">
            <a:extLst>
              <a:ext uri="{FF2B5EF4-FFF2-40B4-BE49-F238E27FC236}">
                <a16:creationId xmlns:a16="http://schemas.microsoft.com/office/drawing/2014/main" id="{ACD434A7-85D3-C190-DECE-B85B09174579}"/>
              </a:ext>
            </a:extLst>
          </p:cNvPr>
          <p:cNvSpPr/>
          <p:nvPr/>
        </p:nvSpPr>
        <p:spPr>
          <a:xfrm>
            <a:off x="414570" y="3447856"/>
            <a:ext cx="10706596" cy="1477328"/>
          </a:xfrm>
          <a:prstGeom prst="rect">
            <a:avLst/>
          </a:prstGeom>
        </p:spPr>
        <p:txBody>
          <a:bodyPr wrap="square">
            <a:spAutoFit/>
          </a:bodyPr>
          <a:lstStyle/>
          <a:p>
            <a:pPr marL="507974" indent="-507974">
              <a:spcAft>
                <a:spcPts val="1200"/>
              </a:spcAft>
              <a:buFont typeface="Wingdings" pitchFamily="2" charset="2"/>
              <a:buChar char="§"/>
            </a:pPr>
            <a:r>
              <a:rPr lang="en-US" sz="2000" dirty="0"/>
              <a:t>Unified convection schemes can better capture the </a:t>
            </a:r>
            <a:r>
              <a:rPr lang="en-US" sz="2000" dirty="0" err="1"/>
              <a:t>ShCu</a:t>
            </a:r>
            <a:r>
              <a:rPr lang="en-US" sz="2000" dirty="0"/>
              <a:t> to </a:t>
            </a:r>
            <a:r>
              <a:rPr lang="en-US" sz="2000" dirty="0" err="1"/>
              <a:t>DeepCu</a:t>
            </a:r>
            <a:r>
              <a:rPr lang="en-US" sz="2000" dirty="0"/>
              <a:t> transition, but they do not necessarily help for capturing nocturnal peak, which is often related to elevated convection.</a:t>
            </a:r>
          </a:p>
          <a:p>
            <a:pPr marL="507974" indent="-507974">
              <a:spcAft>
                <a:spcPts val="1200"/>
              </a:spcAft>
              <a:buFont typeface="Wingdings" pitchFamily="2" charset="2"/>
              <a:buChar char="§"/>
            </a:pPr>
            <a:endParaRPr lang="en-US" sz="2000" dirty="0"/>
          </a:p>
        </p:txBody>
      </p:sp>
    </p:spTree>
    <p:extLst>
      <p:ext uri="{BB962C8B-B14F-4D97-AF65-F5344CB8AC3E}">
        <p14:creationId xmlns:p14="http://schemas.microsoft.com/office/powerpoint/2010/main" val="247771388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 grpId="0"/>
      <p:bldP spid="5" grpId="0"/>
      <p:bldP spid="7" grpId="0"/>
      <p:bldP spid="8"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997" y="2304789"/>
            <a:ext cx="11582400" cy="1004887"/>
          </a:xfrm>
        </p:spPr>
        <p:txBody>
          <a:bodyPr>
            <a:normAutofit/>
          </a:bodyPr>
          <a:lstStyle/>
          <a:p>
            <a:pPr algn="ctr"/>
            <a:r>
              <a:rPr lang="en-US" dirty="0"/>
              <a:t>Extra Slides</a:t>
            </a:r>
          </a:p>
        </p:txBody>
      </p:sp>
      <p:sp>
        <p:nvSpPr>
          <p:cNvPr id="4" name="Slide Number Placeholder 3"/>
          <p:cNvSpPr>
            <a:spLocks noGrp="1"/>
          </p:cNvSpPr>
          <p:nvPr>
            <p:ph type="sldNum" sz="quarter" idx="12"/>
          </p:nvPr>
        </p:nvSpPr>
        <p:spPr>
          <a:xfrm>
            <a:off x="6553200" y="4801791"/>
            <a:ext cx="2133600" cy="273844"/>
          </a:xfrm>
          <a:prstGeom prst="rect">
            <a:avLst/>
          </a:prstGeom>
        </p:spPr>
        <p:txBody>
          <a:bodyPr vert="horz" lIns="91440" tIns="45720" rIns="91440" bIns="45720" rtlCol="0" anchor="ctr"/>
          <a:lstStyle>
            <a:defPPr>
              <a:defRPr lang="en-US"/>
            </a:defPPr>
            <a:lvl1pPr algn="ctr" defTabSz="457200" rtl="0" fontAlgn="auto">
              <a:spcBef>
                <a:spcPts val="0"/>
              </a:spcBef>
              <a:spcAft>
                <a:spcPts val="0"/>
              </a:spcAft>
              <a:defRPr sz="1000" kern="1200">
                <a:solidFill>
                  <a:srgbClr val="BFBFBF"/>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fld id="{B431ABC1-2419-5C42-8731-D56CC7AFD83D}" type="slidenum">
              <a:rPr lang="en-US" smtClean="0"/>
              <a:pPr/>
              <a:t>14</a:t>
            </a:fld>
            <a:endParaRPr lang="en-US"/>
          </a:p>
        </p:txBody>
      </p:sp>
    </p:spTree>
    <p:extLst>
      <p:ext uri="{BB962C8B-B14F-4D97-AF65-F5344CB8AC3E}">
        <p14:creationId xmlns:p14="http://schemas.microsoft.com/office/powerpoint/2010/main" val="2690091713"/>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570" y="0"/>
            <a:ext cx="11582400" cy="1004887"/>
          </a:xfrm>
        </p:spPr>
        <p:txBody>
          <a:bodyPr>
            <a:normAutofit/>
          </a:bodyPr>
          <a:lstStyle/>
          <a:p>
            <a:r>
              <a:rPr lang="en-US" dirty="0"/>
              <a:t>Why Long-Term SCM Simulations?</a:t>
            </a:r>
          </a:p>
        </p:txBody>
      </p:sp>
      <p:sp>
        <p:nvSpPr>
          <p:cNvPr id="6" name="TextBox 5">
            <a:extLst>
              <a:ext uri="{FF2B5EF4-FFF2-40B4-BE49-F238E27FC236}">
                <a16:creationId xmlns:a16="http://schemas.microsoft.com/office/drawing/2014/main" id="{8DEFC761-0C66-044F-ACB1-0DC949319632}"/>
              </a:ext>
            </a:extLst>
          </p:cNvPr>
          <p:cNvSpPr txBox="1"/>
          <p:nvPr/>
        </p:nvSpPr>
        <p:spPr>
          <a:xfrm>
            <a:off x="280416" y="989306"/>
            <a:ext cx="7024240" cy="1200329"/>
          </a:xfrm>
          <a:prstGeom prst="rect">
            <a:avLst/>
          </a:prstGeom>
          <a:noFill/>
        </p:spPr>
        <p:txBody>
          <a:bodyPr wrap="square" rtlCol="0">
            <a:spAutoFit/>
          </a:bodyPr>
          <a:lstStyle/>
          <a:p>
            <a:pPr marL="285750" indent="-285750">
              <a:buFont typeface="Arial" panose="020B0604020202020204" pitchFamily="34" charset="0"/>
              <a:buChar char="•"/>
            </a:pPr>
            <a:r>
              <a:rPr lang="en-US" dirty="0"/>
              <a:t>A few days/weeks not long enough to build robust statistics</a:t>
            </a:r>
          </a:p>
          <a:p>
            <a:pPr marL="285750" indent="-285750">
              <a:buFont typeface="Arial" panose="020B0604020202020204" pitchFamily="34" charset="0"/>
              <a:buChar char="•"/>
            </a:pPr>
            <a:r>
              <a:rPr lang="en-US" dirty="0"/>
              <a:t>A simulated diurnal peak may be determined by a few strong precipitation events and is largely controlled by the specified large-scale forcing</a:t>
            </a:r>
          </a:p>
        </p:txBody>
      </p:sp>
      <p:sp>
        <p:nvSpPr>
          <p:cNvPr id="7" name="Oval 6">
            <a:extLst>
              <a:ext uri="{FF2B5EF4-FFF2-40B4-BE49-F238E27FC236}">
                <a16:creationId xmlns:a16="http://schemas.microsoft.com/office/drawing/2014/main" id="{996D9938-EDCF-9AAC-5065-DB73BCEA39D7}"/>
              </a:ext>
            </a:extLst>
          </p:cNvPr>
          <p:cNvSpPr/>
          <p:nvPr/>
        </p:nvSpPr>
        <p:spPr bwMode="auto">
          <a:xfrm>
            <a:off x="5691883" y="3349375"/>
            <a:ext cx="154113" cy="667821"/>
          </a:xfrm>
          <a:prstGeom prst="ellipse">
            <a:avLst/>
          </a:prstGeom>
          <a:noFill/>
          <a:ln w="9525">
            <a:noFill/>
            <a:miter lim="800000"/>
            <a:headEnd/>
            <a:tailEnd/>
          </a:ln>
        </p:spPr>
        <p:txBody>
          <a:bodyPr rtlCol="0" anchor="b">
            <a:prstTxWarp prst="textNoShape">
              <a:avLst/>
            </a:prstTxWarp>
          </a:bodyPr>
          <a:lstStyle/>
          <a:p>
            <a:pPr algn="ctr">
              <a:spcBef>
                <a:spcPct val="0"/>
              </a:spcBef>
            </a:pPr>
            <a:endParaRPr lang="en-US" sz="1600" dirty="0">
              <a:solidFill>
                <a:srgbClr val="000000"/>
              </a:solidFill>
            </a:endParaRPr>
          </a:p>
        </p:txBody>
      </p:sp>
      <p:sp>
        <p:nvSpPr>
          <p:cNvPr id="8" name="Oval 7">
            <a:extLst>
              <a:ext uri="{FF2B5EF4-FFF2-40B4-BE49-F238E27FC236}">
                <a16:creationId xmlns:a16="http://schemas.microsoft.com/office/drawing/2014/main" id="{570B0DD5-0E16-4688-5F64-C02754CECB7E}"/>
              </a:ext>
            </a:extLst>
          </p:cNvPr>
          <p:cNvSpPr/>
          <p:nvPr/>
        </p:nvSpPr>
        <p:spPr bwMode="auto">
          <a:xfrm>
            <a:off x="4854539" y="3360038"/>
            <a:ext cx="914400" cy="914400"/>
          </a:xfrm>
          <a:prstGeom prst="ellipse">
            <a:avLst/>
          </a:prstGeom>
          <a:noFill/>
          <a:ln w="25400">
            <a:solidFill>
              <a:schemeClr val="accent1"/>
            </a:solidFill>
            <a:miter lim="800000"/>
            <a:headEnd/>
            <a:tailEnd/>
          </a:ln>
        </p:spPr>
        <p:txBody>
          <a:bodyPr rtlCol="0" anchor="b">
            <a:prstTxWarp prst="textNoShape">
              <a:avLst/>
            </a:prstTxWarp>
          </a:bodyPr>
          <a:lstStyle/>
          <a:p>
            <a:pPr algn="ctr">
              <a:spcBef>
                <a:spcPct val="0"/>
              </a:spcBef>
            </a:pPr>
            <a:endParaRPr lang="en-US" sz="1600" dirty="0">
              <a:solidFill>
                <a:srgbClr val="000000"/>
              </a:solidFill>
            </a:endParaRPr>
          </a:p>
        </p:txBody>
      </p:sp>
      <p:pic>
        <p:nvPicPr>
          <p:cNvPr id="3" name="Picture 2">
            <a:extLst>
              <a:ext uri="{FF2B5EF4-FFF2-40B4-BE49-F238E27FC236}">
                <a16:creationId xmlns:a16="http://schemas.microsoft.com/office/drawing/2014/main" id="{7A1A0438-AA25-D265-24F4-CD5855987B5E}"/>
              </a:ext>
            </a:extLst>
          </p:cNvPr>
          <p:cNvPicPr>
            <a:picLocks noChangeAspect="1"/>
          </p:cNvPicPr>
          <p:nvPr/>
        </p:nvPicPr>
        <p:blipFill rotWithShape="1">
          <a:blip r:embed="rId3"/>
          <a:srcRect l="41183" b="21859"/>
          <a:stretch/>
        </p:blipFill>
        <p:spPr>
          <a:xfrm>
            <a:off x="768097" y="2127706"/>
            <a:ext cx="5405454" cy="3009858"/>
          </a:xfrm>
          <a:prstGeom prst="rect">
            <a:avLst/>
          </a:prstGeom>
        </p:spPr>
      </p:pic>
      <p:sp>
        <p:nvSpPr>
          <p:cNvPr id="17" name="TextBox 16">
            <a:extLst>
              <a:ext uri="{FF2B5EF4-FFF2-40B4-BE49-F238E27FC236}">
                <a16:creationId xmlns:a16="http://schemas.microsoft.com/office/drawing/2014/main" id="{C74433B7-0D05-2EFB-09F5-21649079091E}"/>
              </a:ext>
            </a:extLst>
          </p:cNvPr>
          <p:cNvSpPr txBox="1"/>
          <p:nvPr/>
        </p:nvSpPr>
        <p:spPr>
          <a:xfrm>
            <a:off x="436221" y="5174641"/>
            <a:ext cx="5893135" cy="923330"/>
          </a:xfrm>
          <a:prstGeom prst="rect">
            <a:avLst/>
          </a:prstGeom>
          <a:noFill/>
        </p:spPr>
        <p:txBody>
          <a:bodyPr wrap="square" rtlCol="0">
            <a:spAutoFit/>
          </a:bodyPr>
          <a:lstStyle/>
          <a:p>
            <a:r>
              <a:rPr lang="en-US" dirty="0"/>
              <a:t>Nocturnal peak can be well captured, inconsistent with what we see in CMIP models and the long-term statistics shown in this study. </a:t>
            </a:r>
          </a:p>
        </p:txBody>
      </p:sp>
      <p:sp>
        <p:nvSpPr>
          <p:cNvPr id="18" name="TextBox 17">
            <a:extLst>
              <a:ext uri="{FF2B5EF4-FFF2-40B4-BE49-F238E27FC236}">
                <a16:creationId xmlns:a16="http://schemas.microsoft.com/office/drawing/2014/main" id="{4784BAF8-2F79-D280-3994-99CBE01E78A9}"/>
              </a:ext>
            </a:extLst>
          </p:cNvPr>
          <p:cNvSpPr txBox="1"/>
          <p:nvPr/>
        </p:nvSpPr>
        <p:spPr>
          <a:xfrm>
            <a:off x="2684359" y="2766758"/>
            <a:ext cx="1415772" cy="646331"/>
          </a:xfrm>
          <a:prstGeom prst="rect">
            <a:avLst/>
          </a:prstGeom>
          <a:noFill/>
        </p:spPr>
        <p:txBody>
          <a:bodyPr wrap="none" rtlCol="0">
            <a:spAutoFit/>
          </a:bodyPr>
          <a:lstStyle/>
          <a:p>
            <a:r>
              <a:rPr lang="en-US" b="1" dirty="0"/>
              <a:t>ARM MC3E</a:t>
            </a:r>
          </a:p>
          <a:p>
            <a:r>
              <a:rPr lang="en-US" b="1" dirty="0"/>
              <a:t> @ SGP</a:t>
            </a:r>
          </a:p>
        </p:txBody>
      </p:sp>
      <p:grpSp>
        <p:nvGrpSpPr>
          <p:cNvPr id="20" name="Group 19">
            <a:extLst>
              <a:ext uri="{FF2B5EF4-FFF2-40B4-BE49-F238E27FC236}">
                <a16:creationId xmlns:a16="http://schemas.microsoft.com/office/drawing/2014/main" id="{4EDE4FEA-716A-0867-AD69-99BAE49AD16E}"/>
              </a:ext>
            </a:extLst>
          </p:cNvPr>
          <p:cNvGrpSpPr/>
          <p:nvPr/>
        </p:nvGrpSpPr>
        <p:grpSpPr>
          <a:xfrm>
            <a:off x="6929455" y="1235527"/>
            <a:ext cx="5270158" cy="4800889"/>
            <a:chOff x="8093767" y="411793"/>
            <a:chExt cx="4447536" cy="4800889"/>
          </a:xfrm>
        </p:grpSpPr>
        <p:grpSp>
          <p:nvGrpSpPr>
            <p:cNvPr id="21" name="Group 20">
              <a:extLst>
                <a:ext uri="{FF2B5EF4-FFF2-40B4-BE49-F238E27FC236}">
                  <a16:creationId xmlns:a16="http://schemas.microsoft.com/office/drawing/2014/main" id="{E90970EE-F2A6-A0AC-711D-D6B1FBF9CCB1}"/>
                </a:ext>
              </a:extLst>
            </p:cNvPr>
            <p:cNvGrpSpPr/>
            <p:nvPr/>
          </p:nvGrpSpPr>
          <p:grpSpPr>
            <a:xfrm>
              <a:off x="8093767" y="411793"/>
              <a:ext cx="4447536" cy="4800889"/>
              <a:chOff x="5749447" y="300891"/>
              <a:chExt cx="5957070" cy="6169804"/>
            </a:xfrm>
          </p:grpSpPr>
          <p:pic>
            <p:nvPicPr>
              <p:cNvPr id="27" name="Picture 26">
                <a:extLst>
                  <a:ext uri="{FF2B5EF4-FFF2-40B4-BE49-F238E27FC236}">
                    <a16:creationId xmlns:a16="http://schemas.microsoft.com/office/drawing/2014/main" id="{4B4D2F38-1CB2-BAF2-238A-5E9E0E9DD7CA}"/>
                  </a:ext>
                </a:extLst>
              </p:cNvPr>
              <p:cNvPicPr>
                <a:picLocks noChangeAspect="1"/>
              </p:cNvPicPr>
              <p:nvPr/>
            </p:nvPicPr>
            <p:blipFill rotWithShape="1">
              <a:blip r:embed="rId4"/>
              <a:srcRect l="8839" r="50000"/>
              <a:stretch/>
            </p:blipFill>
            <p:spPr>
              <a:xfrm>
                <a:off x="5749447" y="1076530"/>
                <a:ext cx="5489212" cy="4092395"/>
              </a:xfrm>
              <a:prstGeom prst="rect">
                <a:avLst/>
              </a:prstGeom>
            </p:spPr>
          </p:pic>
          <p:sp>
            <p:nvSpPr>
              <p:cNvPr id="28" name="TextBox 27">
                <a:extLst>
                  <a:ext uri="{FF2B5EF4-FFF2-40B4-BE49-F238E27FC236}">
                    <a16:creationId xmlns:a16="http://schemas.microsoft.com/office/drawing/2014/main" id="{49C047A5-A632-225D-7965-694480C198E8}"/>
                  </a:ext>
                </a:extLst>
              </p:cNvPr>
              <p:cNvSpPr txBox="1"/>
              <p:nvPr/>
            </p:nvSpPr>
            <p:spPr>
              <a:xfrm flipH="1">
                <a:off x="7166992" y="2152643"/>
                <a:ext cx="873570" cy="504290"/>
              </a:xfrm>
              <a:prstGeom prst="rect">
                <a:avLst/>
              </a:prstGeom>
              <a:noFill/>
            </p:spPr>
            <p:txBody>
              <a:bodyPr wrap="square" rtlCol="0">
                <a:spAutoFit/>
              </a:bodyPr>
              <a:lstStyle/>
              <a:p>
                <a:pPr algn="ctr"/>
                <a:r>
                  <a:rPr lang="en-US" sz="1000" b="1" dirty="0"/>
                  <a:t>ARM</a:t>
                </a:r>
              </a:p>
            </p:txBody>
          </p:sp>
          <p:cxnSp>
            <p:nvCxnSpPr>
              <p:cNvPr id="29" name="Straight Arrow Connector 28">
                <a:extLst>
                  <a:ext uri="{FF2B5EF4-FFF2-40B4-BE49-F238E27FC236}">
                    <a16:creationId xmlns:a16="http://schemas.microsoft.com/office/drawing/2014/main" id="{87B25984-A666-1EE4-D880-B70C574511EF}"/>
                  </a:ext>
                </a:extLst>
              </p:cNvPr>
              <p:cNvCxnSpPr>
                <a:cxnSpLocks/>
              </p:cNvCxnSpPr>
              <p:nvPr/>
            </p:nvCxnSpPr>
            <p:spPr>
              <a:xfrm flipV="1">
                <a:off x="9382529" y="4098130"/>
                <a:ext cx="733472" cy="425398"/>
              </a:xfrm>
              <a:prstGeom prst="straightConnector1">
                <a:avLst/>
              </a:prstGeom>
              <a:solidFill>
                <a:schemeClr val="bg1"/>
              </a:solidFill>
              <a:ln w="25400">
                <a:solidFill>
                  <a:srgbClr val="C00000"/>
                </a:solidFill>
                <a:tailEnd type="triangle"/>
              </a:ln>
            </p:spPr>
            <p:style>
              <a:lnRef idx="2">
                <a:schemeClr val="accent1"/>
              </a:lnRef>
              <a:fillRef idx="0">
                <a:schemeClr val="accent1"/>
              </a:fillRef>
              <a:effectRef idx="1">
                <a:schemeClr val="accent1"/>
              </a:effectRef>
              <a:fontRef idx="minor">
                <a:schemeClr val="tx1"/>
              </a:fontRef>
            </p:style>
          </p:cxnSp>
          <p:sp>
            <p:nvSpPr>
              <p:cNvPr id="30" name="TextBox 29">
                <a:extLst>
                  <a:ext uri="{FF2B5EF4-FFF2-40B4-BE49-F238E27FC236}">
                    <a16:creationId xmlns:a16="http://schemas.microsoft.com/office/drawing/2014/main" id="{966B5047-82C5-AF2A-2D51-158727937C8D}"/>
                  </a:ext>
                </a:extLst>
              </p:cNvPr>
              <p:cNvSpPr txBox="1"/>
              <p:nvPr/>
            </p:nvSpPr>
            <p:spPr>
              <a:xfrm flipH="1">
                <a:off x="8365492" y="4353069"/>
                <a:ext cx="1320366" cy="310332"/>
              </a:xfrm>
              <a:prstGeom prst="rect">
                <a:avLst/>
              </a:prstGeom>
              <a:noFill/>
            </p:spPr>
            <p:txBody>
              <a:bodyPr wrap="square" rtlCol="0">
                <a:spAutoFit/>
              </a:bodyPr>
              <a:lstStyle/>
              <a:p>
                <a:pPr algn="ctr"/>
                <a:r>
                  <a:rPr lang="en-US" sz="1000" b="1" dirty="0"/>
                  <a:t>CMIP5</a:t>
                </a:r>
              </a:p>
            </p:txBody>
          </p:sp>
          <p:cxnSp>
            <p:nvCxnSpPr>
              <p:cNvPr id="31" name="Straight Arrow Connector 30">
                <a:extLst>
                  <a:ext uri="{FF2B5EF4-FFF2-40B4-BE49-F238E27FC236}">
                    <a16:creationId xmlns:a16="http://schemas.microsoft.com/office/drawing/2014/main" id="{33B39FA9-1776-2CFE-465A-45EFA69F2E47}"/>
                  </a:ext>
                </a:extLst>
              </p:cNvPr>
              <p:cNvCxnSpPr>
                <a:cxnSpLocks/>
                <a:stCxn id="28" idx="2"/>
              </p:cNvCxnSpPr>
              <p:nvPr/>
            </p:nvCxnSpPr>
            <p:spPr>
              <a:xfrm flipH="1">
                <a:off x="7524630" y="2656934"/>
                <a:ext cx="79147" cy="172885"/>
              </a:xfrm>
              <a:prstGeom prst="straightConnector1">
                <a:avLst/>
              </a:prstGeom>
              <a:solidFill>
                <a:schemeClr val="bg1"/>
              </a:solidFill>
              <a:ln w="25400">
                <a:solidFill>
                  <a:srgbClr val="C00000"/>
                </a:solidFill>
                <a:tailEnd type="triangle"/>
              </a:ln>
            </p:spPr>
            <p:style>
              <a:lnRef idx="2">
                <a:schemeClr val="accent1"/>
              </a:lnRef>
              <a:fillRef idx="0">
                <a:schemeClr val="accent1"/>
              </a:fillRef>
              <a:effectRef idx="1">
                <a:schemeClr val="accent1"/>
              </a:effectRef>
              <a:fontRef idx="minor">
                <a:schemeClr val="tx1"/>
              </a:fontRef>
            </p:style>
          </p:cxnSp>
          <p:sp>
            <p:nvSpPr>
              <p:cNvPr id="32" name="TextBox 31">
                <a:extLst>
                  <a:ext uri="{FF2B5EF4-FFF2-40B4-BE49-F238E27FC236}">
                    <a16:creationId xmlns:a16="http://schemas.microsoft.com/office/drawing/2014/main" id="{D5873888-6FED-C274-3EBD-DAE31AE902CD}"/>
                  </a:ext>
                </a:extLst>
              </p:cNvPr>
              <p:cNvSpPr txBox="1"/>
              <p:nvPr/>
            </p:nvSpPr>
            <p:spPr>
              <a:xfrm>
                <a:off x="5984900" y="300891"/>
                <a:ext cx="5018303" cy="909731"/>
              </a:xfrm>
              <a:prstGeom prst="rect">
                <a:avLst/>
              </a:prstGeom>
              <a:solidFill>
                <a:schemeClr val="bg1"/>
              </a:solidFill>
            </p:spPr>
            <p:txBody>
              <a:bodyPr wrap="square" rtlCol="0">
                <a:spAutoFit/>
              </a:bodyPr>
              <a:lstStyle/>
              <a:p>
                <a:pPr algn="ctr" defTabSz="609570"/>
                <a:r>
                  <a:rPr lang="en-US" sz="2000" b="1" dirty="0">
                    <a:solidFill>
                      <a:schemeClr val="accent1"/>
                    </a:solidFill>
                    <a:latin typeface="Arial" panose="020B0604020202020204" pitchFamily="34" charset="0"/>
                    <a:cs typeface="Arial" panose="020B0604020202020204" pitchFamily="34" charset="0"/>
                  </a:rPr>
                  <a:t>JJA Diurnal Cycle of Precipitation in CMIP5 at ARM SGP Site</a:t>
                </a:r>
              </a:p>
            </p:txBody>
          </p:sp>
          <p:sp>
            <p:nvSpPr>
              <p:cNvPr id="33" name="TextBox 32">
                <a:extLst>
                  <a:ext uri="{FF2B5EF4-FFF2-40B4-BE49-F238E27FC236}">
                    <a16:creationId xmlns:a16="http://schemas.microsoft.com/office/drawing/2014/main" id="{EA34938E-AE3E-A1DF-A3CC-C6611CEFB69D}"/>
                  </a:ext>
                </a:extLst>
              </p:cNvPr>
              <p:cNvSpPr txBox="1"/>
              <p:nvPr/>
            </p:nvSpPr>
            <p:spPr>
              <a:xfrm>
                <a:off x="8040562" y="5332469"/>
                <a:ext cx="3665955" cy="756435"/>
              </a:xfrm>
              <a:prstGeom prst="rect">
                <a:avLst/>
              </a:prstGeom>
              <a:noFill/>
            </p:spPr>
            <p:txBody>
              <a:bodyPr wrap="square" rtlCol="0">
                <a:spAutoFit/>
              </a:bodyPr>
              <a:lstStyle/>
              <a:p>
                <a:pPr algn="ctr" defTabSz="609570"/>
                <a:r>
                  <a:rPr lang="en-US" sz="1100" b="1" dirty="0">
                    <a:solidFill>
                      <a:prstClr val="black"/>
                    </a:solidFill>
                    <a:latin typeface="Calibri"/>
                  </a:rPr>
                  <a:t>Black</a:t>
                </a:r>
                <a:r>
                  <a:rPr lang="en-US" sz="1100" dirty="0">
                    <a:solidFill>
                      <a:prstClr val="black"/>
                    </a:solidFill>
                    <a:latin typeface="Calibri"/>
                  </a:rPr>
                  <a:t>: ARM observations </a:t>
                </a:r>
              </a:p>
              <a:p>
                <a:pPr algn="ctr" defTabSz="609570"/>
                <a:r>
                  <a:rPr lang="en-US" sz="1100" b="1" dirty="0">
                    <a:solidFill>
                      <a:schemeClr val="bg1">
                        <a:lumMod val="50000"/>
                      </a:schemeClr>
                    </a:solidFill>
                    <a:latin typeface="Calibri"/>
                  </a:rPr>
                  <a:t>Grey lines</a:t>
                </a:r>
                <a:r>
                  <a:rPr lang="en-US" sz="1100" dirty="0">
                    <a:solidFill>
                      <a:prstClr val="black"/>
                    </a:solidFill>
                    <a:latin typeface="Calibri"/>
                  </a:rPr>
                  <a:t>: CMIP5 model results, </a:t>
                </a:r>
              </a:p>
            </p:txBody>
          </p:sp>
          <p:sp>
            <p:nvSpPr>
              <p:cNvPr id="34" name="TextBox 33">
                <a:extLst>
                  <a:ext uri="{FF2B5EF4-FFF2-40B4-BE49-F238E27FC236}">
                    <a16:creationId xmlns:a16="http://schemas.microsoft.com/office/drawing/2014/main" id="{D760F11C-A918-A942-BB51-E80BE42B44FC}"/>
                  </a:ext>
                </a:extLst>
              </p:cNvPr>
              <p:cNvSpPr txBox="1"/>
              <p:nvPr/>
            </p:nvSpPr>
            <p:spPr>
              <a:xfrm>
                <a:off x="6895366" y="6075159"/>
                <a:ext cx="2547948" cy="395536"/>
              </a:xfrm>
              <a:prstGeom prst="rect">
                <a:avLst/>
              </a:prstGeom>
              <a:noFill/>
            </p:spPr>
            <p:txBody>
              <a:bodyPr wrap="none" rtlCol="0">
                <a:spAutoFit/>
              </a:bodyPr>
              <a:lstStyle/>
              <a:p>
                <a:r>
                  <a:rPr lang="en-US" sz="1400" dirty="0"/>
                  <a:t>Zhang et al. (2020) BAMS</a:t>
                </a:r>
              </a:p>
            </p:txBody>
          </p:sp>
        </p:grpSp>
        <p:sp>
          <p:nvSpPr>
            <p:cNvPr id="22" name="TextBox 21">
              <a:extLst>
                <a:ext uri="{FF2B5EF4-FFF2-40B4-BE49-F238E27FC236}">
                  <a16:creationId xmlns:a16="http://schemas.microsoft.com/office/drawing/2014/main" id="{65F5E4B9-4FF0-9057-ADED-256F556A2CBC}"/>
                </a:ext>
              </a:extLst>
            </p:cNvPr>
            <p:cNvSpPr txBox="1"/>
            <p:nvPr/>
          </p:nvSpPr>
          <p:spPr>
            <a:xfrm>
              <a:off x="8488671" y="4257372"/>
              <a:ext cx="1299338" cy="369332"/>
            </a:xfrm>
            <a:prstGeom prst="rect">
              <a:avLst/>
            </a:prstGeom>
            <a:noFill/>
          </p:spPr>
          <p:txBody>
            <a:bodyPr wrap="square" rtlCol="0">
              <a:spAutoFit/>
            </a:bodyPr>
            <a:lstStyle/>
            <a:p>
              <a:r>
                <a:rPr lang="en-US" sz="900" dirty="0"/>
                <a:t>CMIP5 models miss the nocturnal peak</a:t>
              </a:r>
            </a:p>
          </p:txBody>
        </p:sp>
        <p:cxnSp>
          <p:nvCxnSpPr>
            <p:cNvPr id="23" name="Straight Arrow Connector 22">
              <a:extLst>
                <a:ext uri="{FF2B5EF4-FFF2-40B4-BE49-F238E27FC236}">
                  <a16:creationId xmlns:a16="http://schemas.microsoft.com/office/drawing/2014/main" id="{0AD25FC0-E409-2DDA-14BA-56AC048548F7}"/>
                </a:ext>
              </a:extLst>
            </p:cNvPr>
            <p:cNvCxnSpPr>
              <a:cxnSpLocks/>
            </p:cNvCxnSpPr>
            <p:nvPr/>
          </p:nvCxnSpPr>
          <p:spPr>
            <a:xfrm flipV="1">
              <a:off x="8722760" y="2957526"/>
              <a:ext cx="1420124" cy="1251858"/>
            </a:xfrm>
            <a:prstGeom prst="straightConnector1">
              <a:avLst/>
            </a:prstGeom>
            <a:solidFill>
              <a:schemeClr val="bg1"/>
            </a:solidFill>
            <a:ln w="25400">
              <a:solidFill>
                <a:srgbClr val="C00000"/>
              </a:solidFill>
              <a:prstDash val="dash"/>
              <a:tailEnd type="triangle"/>
            </a:ln>
          </p:spPr>
          <p:style>
            <a:lnRef idx="2">
              <a:schemeClr val="accent1"/>
            </a:lnRef>
            <a:fillRef idx="0">
              <a:schemeClr val="accent1"/>
            </a:fillRef>
            <a:effectRef idx="1">
              <a:schemeClr val="accent1"/>
            </a:effectRef>
            <a:fontRef idx="minor">
              <a:schemeClr val="tx1"/>
            </a:fontRef>
          </p:style>
        </p:cxnSp>
        <p:sp>
          <p:nvSpPr>
            <p:cNvPr id="24" name="Oval 23">
              <a:extLst>
                <a:ext uri="{FF2B5EF4-FFF2-40B4-BE49-F238E27FC236}">
                  <a16:creationId xmlns:a16="http://schemas.microsoft.com/office/drawing/2014/main" id="{B5950A17-963B-7493-1786-9137FBE4D55D}"/>
                </a:ext>
              </a:extLst>
            </p:cNvPr>
            <p:cNvSpPr/>
            <p:nvPr/>
          </p:nvSpPr>
          <p:spPr bwMode="auto">
            <a:xfrm>
              <a:off x="10123313" y="1913563"/>
              <a:ext cx="745075" cy="1513836"/>
            </a:xfrm>
            <a:prstGeom prst="ellipse">
              <a:avLst/>
            </a:prstGeom>
            <a:noFill/>
            <a:ln w="25400">
              <a:solidFill>
                <a:schemeClr val="accent1"/>
              </a:solidFill>
              <a:prstDash val="dash"/>
              <a:miter lim="800000"/>
              <a:headEnd/>
              <a:tailEnd/>
            </a:ln>
          </p:spPr>
          <p:txBody>
            <a:bodyPr rtlCol="0" anchor="b">
              <a:prstTxWarp prst="textNoShape">
                <a:avLst/>
              </a:prstTxWarp>
            </a:bodyPr>
            <a:lstStyle/>
            <a:p>
              <a:pPr algn="ctr">
                <a:spcBef>
                  <a:spcPct val="0"/>
                </a:spcBef>
              </a:pPr>
              <a:endParaRPr lang="en-US" sz="1000" dirty="0">
                <a:solidFill>
                  <a:srgbClr val="000000"/>
                </a:solidFill>
              </a:endParaRPr>
            </a:p>
          </p:txBody>
        </p:sp>
        <p:sp>
          <p:nvSpPr>
            <p:cNvPr id="25" name="Oval 24">
              <a:extLst>
                <a:ext uri="{FF2B5EF4-FFF2-40B4-BE49-F238E27FC236}">
                  <a16:creationId xmlns:a16="http://schemas.microsoft.com/office/drawing/2014/main" id="{C513A85F-D379-875C-1A5D-85F169606840}"/>
                </a:ext>
              </a:extLst>
            </p:cNvPr>
            <p:cNvSpPr/>
            <p:nvPr/>
          </p:nvSpPr>
          <p:spPr bwMode="auto">
            <a:xfrm>
              <a:off x="8688895" y="2773050"/>
              <a:ext cx="397377" cy="586729"/>
            </a:xfrm>
            <a:prstGeom prst="ellipse">
              <a:avLst/>
            </a:prstGeom>
            <a:noFill/>
            <a:ln w="25400">
              <a:solidFill>
                <a:schemeClr val="accent1"/>
              </a:solidFill>
              <a:prstDash val="dash"/>
              <a:miter lim="800000"/>
              <a:headEnd/>
              <a:tailEnd/>
            </a:ln>
          </p:spPr>
          <p:txBody>
            <a:bodyPr rtlCol="0" anchor="b">
              <a:prstTxWarp prst="textNoShape">
                <a:avLst/>
              </a:prstTxWarp>
            </a:bodyPr>
            <a:lstStyle/>
            <a:p>
              <a:pPr algn="ctr">
                <a:spcBef>
                  <a:spcPct val="0"/>
                </a:spcBef>
              </a:pPr>
              <a:endParaRPr lang="en-US" sz="1000" dirty="0">
                <a:solidFill>
                  <a:srgbClr val="000000"/>
                </a:solidFill>
              </a:endParaRPr>
            </a:p>
          </p:txBody>
        </p:sp>
        <p:cxnSp>
          <p:nvCxnSpPr>
            <p:cNvPr id="26" name="Straight Arrow Connector 25">
              <a:extLst>
                <a:ext uri="{FF2B5EF4-FFF2-40B4-BE49-F238E27FC236}">
                  <a16:creationId xmlns:a16="http://schemas.microsoft.com/office/drawing/2014/main" id="{28F51F6A-5568-51DE-497B-EC452059D9B5}"/>
                </a:ext>
              </a:extLst>
            </p:cNvPr>
            <p:cNvCxnSpPr>
              <a:cxnSpLocks/>
            </p:cNvCxnSpPr>
            <p:nvPr/>
          </p:nvCxnSpPr>
          <p:spPr>
            <a:xfrm flipV="1">
              <a:off x="8722760" y="3366527"/>
              <a:ext cx="164824" cy="815904"/>
            </a:xfrm>
            <a:prstGeom prst="straightConnector1">
              <a:avLst/>
            </a:prstGeom>
            <a:solidFill>
              <a:schemeClr val="bg1"/>
            </a:solidFill>
            <a:ln w="25400">
              <a:solidFill>
                <a:srgbClr val="C00000"/>
              </a:solidFill>
              <a:prstDash val="dash"/>
              <a:tailEnd type="triangle"/>
            </a:ln>
          </p:spPr>
          <p:style>
            <a:lnRef idx="2">
              <a:schemeClr val="accent1"/>
            </a:lnRef>
            <a:fillRef idx="0">
              <a:schemeClr val="accent1"/>
            </a:fillRef>
            <a:effectRef idx="1">
              <a:schemeClr val="accent1"/>
            </a:effectRef>
            <a:fontRef idx="minor">
              <a:schemeClr val="tx1"/>
            </a:fontRef>
          </p:style>
        </p:cxnSp>
      </p:grpSp>
      <p:cxnSp>
        <p:nvCxnSpPr>
          <p:cNvPr id="51" name="Straight Arrow Connector 50">
            <a:extLst>
              <a:ext uri="{FF2B5EF4-FFF2-40B4-BE49-F238E27FC236}">
                <a16:creationId xmlns:a16="http://schemas.microsoft.com/office/drawing/2014/main" id="{02B2945D-BA92-D785-E7E1-027258682DD8}"/>
              </a:ext>
            </a:extLst>
          </p:cNvPr>
          <p:cNvCxnSpPr/>
          <p:nvPr/>
        </p:nvCxnSpPr>
        <p:spPr>
          <a:xfrm flipV="1">
            <a:off x="1036320" y="4017196"/>
            <a:ext cx="536448" cy="115744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0325585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922" y="0"/>
            <a:ext cx="11582400" cy="1004887"/>
          </a:xfrm>
        </p:spPr>
        <p:txBody>
          <a:bodyPr>
            <a:normAutofit/>
          </a:bodyPr>
          <a:lstStyle/>
          <a:p>
            <a:r>
              <a:rPr lang="en-US" sz="4000" dirty="0">
                <a:solidFill>
                  <a:schemeClr val="accent1"/>
                </a:solidFill>
              </a:rPr>
              <a:t>Afternoon Precipitation – Onset Time</a:t>
            </a:r>
          </a:p>
        </p:txBody>
      </p:sp>
      <p:sp>
        <p:nvSpPr>
          <p:cNvPr id="9" name="Rectangle 8">
            <a:extLst>
              <a:ext uri="{FF2B5EF4-FFF2-40B4-BE49-F238E27FC236}">
                <a16:creationId xmlns:a16="http://schemas.microsoft.com/office/drawing/2014/main" id="{A410D2CA-1519-4BDC-B837-EAD5F36ABBA9}"/>
              </a:ext>
            </a:extLst>
          </p:cNvPr>
          <p:cNvSpPr/>
          <p:nvPr/>
        </p:nvSpPr>
        <p:spPr>
          <a:xfrm>
            <a:off x="8349947" y="1004887"/>
            <a:ext cx="3708400" cy="923330"/>
          </a:xfrm>
          <a:prstGeom prst="rect">
            <a:avLst/>
          </a:prstGeom>
        </p:spPr>
        <p:txBody>
          <a:bodyPr wrap="square">
            <a:spAutoFit/>
          </a:bodyPr>
          <a:lstStyle/>
          <a:p>
            <a:r>
              <a:rPr lang="en-US" dirty="0" err="1">
                <a:solidFill>
                  <a:schemeClr val="accent1"/>
                </a:solidFill>
              </a:rPr>
              <a:t>Precip</a:t>
            </a:r>
            <a:r>
              <a:rPr lang="en-US" dirty="0">
                <a:solidFill>
                  <a:schemeClr val="accent1"/>
                </a:solidFill>
              </a:rPr>
              <a:t> onset time: the first hour (t) starting from 6am with pr(t)&gt;1 and pr(t-1)&lt;1 mm/day. </a:t>
            </a:r>
          </a:p>
        </p:txBody>
      </p:sp>
      <p:grpSp>
        <p:nvGrpSpPr>
          <p:cNvPr id="6" name="Group 5">
            <a:extLst>
              <a:ext uri="{FF2B5EF4-FFF2-40B4-BE49-F238E27FC236}">
                <a16:creationId xmlns:a16="http://schemas.microsoft.com/office/drawing/2014/main" id="{D9078D56-61CC-8B60-E97A-492712D32A79}"/>
              </a:ext>
            </a:extLst>
          </p:cNvPr>
          <p:cNvGrpSpPr/>
          <p:nvPr/>
        </p:nvGrpSpPr>
        <p:grpSpPr>
          <a:xfrm>
            <a:off x="197922" y="1395046"/>
            <a:ext cx="8084224" cy="4559171"/>
            <a:chOff x="0" y="1853629"/>
            <a:chExt cx="8548708" cy="4873228"/>
          </a:xfrm>
        </p:grpSpPr>
        <p:pic>
          <p:nvPicPr>
            <p:cNvPr id="10" name="Picture 9" descr="Chart, box and whisker chart&#10;&#10;Description automatically generated">
              <a:extLst>
                <a:ext uri="{FF2B5EF4-FFF2-40B4-BE49-F238E27FC236}">
                  <a16:creationId xmlns:a16="http://schemas.microsoft.com/office/drawing/2014/main" id="{C8748C95-E3DA-4D06-B390-F4028F6411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4354" y="1853629"/>
              <a:ext cx="4274354" cy="4274354"/>
            </a:xfrm>
            <a:prstGeom prst="rect">
              <a:avLst/>
            </a:prstGeom>
          </p:spPr>
        </p:pic>
        <p:pic>
          <p:nvPicPr>
            <p:cNvPr id="11" name="Picture 10" descr="Chart, box and whisker chart&#10;&#10;Description automatically generated">
              <a:extLst>
                <a:ext uri="{FF2B5EF4-FFF2-40B4-BE49-F238E27FC236}">
                  <a16:creationId xmlns:a16="http://schemas.microsoft.com/office/drawing/2014/main" id="{3CA592DC-5D00-43FE-B52C-5BB440A87B5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853629"/>
              <a:ext cx="4274354" cy="4274354"/>
            </a:xfrm>
            <a:prstGeom prst="rect">
              <a:avLst/>
            </a:prstGeom>
          </p:spPr>
        </p:pic>
        <p:grpSp>
          <p:nvGrpSpPr>
            <p:cNvPr id="4" name="Group 3">
              <a:extLst>
                <a:ext uri="{FF2B5EF4-FFF2-40B4-BE49-F238E27FC236}">
                  <a16:creationId xmlns:a16="http://schemas.microsoft.com/office/drawing/2014/main" id="{1F20526A-9728-4CEF-BE9A-1EF1251B9C35}"/>
                </a:ext>
              </a:extLst>
            </p:cNvPr>
            <p:cNvGrpSpPr/>
            <p:nvPr/>
          </p:nvGrpSpPr>
          <p:grpSpPr>
            <a:xfrm>
              <a:off x="3669028" y="5987079"/>
              <a:ext cx="1828335" cy="739778"/>
              <a:chOff x="9639544" y="3776540"/>
              <a:chExt cx="1828335" cy="739778"/>
            </a:xfrm>
          </p:grpSpPr>
          <p:pic>
            <p:nvPicPr>
              <p:cNvPr id="12" name="Picture 11" descr="Chart, box and whisker chart&#10;&#10;Description automatically generated">
                <a:extLst>
                  <a:ext uri="{FF2B5EF4-FFF2-40B4-BE49-F238E27FC236}">
                    <a16:creationId xmlns:a16="http://schemas.microsoft.com/office/drawing/2014/main" id="{FE7287A4-C3BA-4DBA-9D9D-EAF12A9B9132}"/>
                  </a:ext>
                </a:extLst>
              </p:cNvPr>
              <p:cNvPicPr>
                <a:picLocks noChangeAspect="1"/>
              </p:cNvPicPr>
              <p:nvPr/>
            </p:nvPicPr>
            <p:blipFill rotWithShape="1">
              <a:blip r:embed="rId3">
                <a:extLst>
                  <a:ext uri="{28A0092B-C50C-407E-A947-70E740481C1C}">
                    <a14:useLocalDpi xmlns:a14="http://schemas.microsoft.com/office/drawing/2010/main" val="0"/>
                  </a:ext>
                </a:extLst>
              </a:blip>
              <a:srcRect l="45269" t="57144" r="18384" b="34341"/>
              <a:stretch/>
            </p:blipFill>
            <p:spPr>
              <a:xfrm>
                <a:off x="9863091" y="3952905"/>
                <a:ext cx="1553592" cy="363984"/>
              </a:xfrm>
              <a:prstGeom prst="rect">
                <a:avLst/>
              </a:prstGeom>
            </p:spPr>
          </p:pic>
          <p:sp>
            <p:nvSpPr>
              <p:cNvPr id="3" name="TextBox 2">
                <a:extLst>
                  <a:ext uri="{FF2B5EF4-FFF2-40B4-BE49-F238E27FC236}">
                    <a16:creationId xmlns:a16="http://schemas.microsoft.com/office/drawing/2014/main" id="{C0BA0497-5229-4C32-9F69-ABD4B4CC6765}"/>
                  </a:ext>
                </a:extLst>
              </p:cNvPr>
              <p:cNvSpPr txBox="1"/>
              <p:nvPr/>
            </p:nvSpPr>
            <p:spPr>
              <a:xfrm>
                <a:off x="10273972" y="3796343"/>
                <a:ext cx="655949" cy="338554"/>
              </a:xfrm>
              <a:prstGeom prst="rect">
                <a:avLst/>
              </a:prstGeom>
              <a:noFill/>
            </p:spPr>
            <p:txBody>
              <a:bodyPr wrap="none" rtlCol="0">
                <a:spAutoFit/>
              </a:bodyPr>
              <a:lstStyle/>
              <a:p>
                <a:r>
                  <a:rPr lang="en-US" sz="1600" dirty="0">
                    <a:solidFill>
                      <a:schemeClr val="accent6">
                        <a:lumMod val="75000"/>
                      </a:schemeClr>
                    </a:solidFill>
                  </a:rPr>
                  <a:t>mean</a:t>
                </a:r>
              </a:p>
            </p:txBody>
          </p:sp>
          <p:sp>
            <p:nvSpPr>
              <p:cNvPr id="14" name="TextBox 13">
                <a:extLst>
                  <a:ext uri="{FF2B5EF4-FFF2-40B4-BE49-F238E27FC236}">
                    <a16:creationId xmlns:a16="http://schemas.microsoft.com/office/drawing/2014/main" id="{E8755203-D219-4F17-ACD6-671EEA5F15E1}"/>
                  </a:ext>
                </a:extLst>
              </p:cNvPr>
              <p:cNvSpPr txBox="1"/>
              <p:nvPr/>
            </p:nvSpPr>
            <p:spPr>
              <a:xfrm>
                <a:off x="9909810" y="4177764"/>
                <a:ext cx="809837" cy="338554"/>
              </a:xfrm>
              <a:prstGeom prst="rect">
                <a:avLst/>
              </a:prstGeom>
              <a:noFill/>
            </p:spPr>
            <p:txBody>
              <a:bodyPr wrap="none" rtlCol="0">
                <a:spAutoFit/>
              </a:bodyPr>
              <a:lstStyle/>
              <a:p>
                <a:r>
                  <a:rPr lang="en-US" sz="1600" dirty="0">
                    <a:solidFill>
                      <a:schemeClr val="accent6">
                        <a:lumMod val="75000"/>
                      </a:schemeClr>
                    </a:solidFill>
                  </a:rPr>
                  <a:t>median</a:t>
                </a:r>
              </a:p>
            </p:txBody>
          </p:sp>
          <p:sp>
            <p:nvSpPr>
              <p:cNvPr id="15" name="TextBox 14">
                <a:extLst>
                  <a:ext uri="{FF2B5EF4-FFF2-40B4-BE49-F238E27FC236}">
                    <a16:creationId xmlns:a16="http://schemas.microsoft.com/office/drawing/2014/main" id="{F2782E4F-0676-4486-9FFC-21C3AE0AED57}"/>
                  </a:ext>
                </a:extLst>
              </p:cNvPr>
              <p:cNvSpPr txBox="1"/>
              <p:nvPr/>
            </p:nvSpPr>
            <p:spPr>
              <a:xfrm>
                <a:off x="10927346" y="4177764"/>
                <a:ext cx="540533" cy="338554"/>
              </a:xfrm>
              <a:prstGeom prst="rect">
                <a:avLst/>
              </a:prstGeom>
              <a:noFill/>
            </p:spPr>
            <p:txBody>
              <a:bodyPr wrap="none" rtlCol="0">
                <a:spAutoFit/>
              </a:bodyPr>
              <a:lstStyle/>
              <a:p>
                <a:r>
                  <a:rPr lang="en-US" sz="1600" dirty="0">
                    <a:solidFill>
                      <a:schemeClr val="accent6">
                        <a:lumMod val="75000"/>
                      </a:schemeClr>
                    </a:solidFill>
                  </a:rPr>
                  <a:t>75%</a:t>
                </a:r>
              </a:p>
            </p:txBody>
          </p:sp>
          <p:sp>
            <p:nvSpPr>
              <p:cNvPr id="16" name="TextBox 15">
                <a:extLst>
                  <a:ext uri="{FF2B5EF4-FFF2-40B4-BE49-F238E27FC236}">
                    <a16:creationId xmlns:a16="http://schemas.microsoft.com/office/drawing/2014/main" id="{332BD2E1-BA19-4394-9253-0E22516D06FA}"/>
                  </a:ext>
                </a:extLst>
              </p:cNvPr>
              <p:cNvSpPr txBox="1"/>
              <p:nvPr/>
            </p:nvSpPr>
            <p:spPr>
              <a:xfrm>
                <a:off x="9639544" y="3776540"/>
                <a:ext cx="540533" cy="338554"/>
              </a:xfrm>
              <a:prstGeom prst="rect">
                <a:avLst/>
              </a:prstGeom>
              <a:noFill/>
            </p:spPr>
            <p:txBody>
              <a:bodyPr wrap="none" rtlCol="0">
                <a:spAutoFit/>
              </a:bodyPr>
              <a:lstStyle/>
              <a:p>
                <a:r>
                  <a:rPr lang="en-US" sz="1600" dirty="0">
                    <a:solidFill>
                      <a:schemeClr val="accent6">
                        <a:lumMod val="75000"/>
                      </a:schemeClr>
                    </a:solidFill>
                  </a:rPr>
                  <a:t>25%</a:t>
                </a:r>
              </a:p>
            </p:txBody>
          </p:sp>
        </p:grpSp>
      </p:grpSp>
      <p:sp>
        <p:nvSpPr>
          <p:cNvPr id="5" name="Rectangle 4">
            <a:extLst>
              <a:ext uri="{FF2B5EF4-FFF2-40B4-BE49-F238E27FC236}">
                <a16:creationId xmlns:a16="http://schemas.microsoft.com/office/drawing/2014/main" id="{7E42C0A8-B897-452B-9055-F8384E5636CE}"/>
              </a:ext>
            </a:extLst>
          </p:cNvPr>
          <p:cNvSpPr/>
          <p:nvPr/>
        </p:nvSpPr>
        <p:spPr>
          <a:xfrm>
            <a:off x="8349947" y="2338278"/>
            <a:ext cx="3509639" cy="3416320"/>
          </a:xfrm>
          <a:prstGeom prst="rect">
            <a:avLst/>
          </a:prstGeom>
        </p:spPr>
        <p:txBody>
          <a:bodyPr wrap="square">
            <a:spAutoFit/>
          </a:bodyPr>
          <a:lstStyle/>
          <a:p>
            <a:r>
              <a:rPr lang="en-US" dirty="0">
                <a:latin typeface="Times New Roman" panose="02020603050405020304" pitchFamily="18" charset="0"/>
                <a:cs typeface="Times New Roman" panose="02020603050405020304" pitchFamily="18" charset="0"/>
              </a:rPr>
              <a:t>Better performance at SGP than at MAO</a:t>
            </a:r>
          </a:p>
          <a:p>
            <a:endParaRPr lang="en-US" dirty="0">
              <a:latin typeface="Times New Roman" panose="02020603050405020304" pitchFamily="18" charset="0"/>
              <a:cs typeface="Times New Roman" panose="02020603050405020304" pitchFamily="18" charset="0"/>
            </a:endParaRPr>
          </a:p>
          <a:p>
            <a:r>
              <a:rPr lang="en-US" dirty="0">
                <a:solidFill>
                  <a:srgbClr val="000000"/>
                </a:solidFill>
                <a:latin typeface="Times New Roman" panose="02020603050405020304" pitchFamily="18" charset="0"/>
              </a:rPr>
              <a:t>The models usually miss the transition of shallow-to-deep convection and the gradual moistening of the free troposphere.</a:t>
            </a:r>
          </a:p>
          <a:p>
            <a:endParaRPr lang="en-US" dirty="0">
              <a:solidFill>
                <a:srgbClr val="000000"/>
              </a:solidFill>
              <a:latin typeface="Times New Roman" panose="02020603050405020304" pitchFamily="18" charset="0"/>
              <a:cs typeface="Times New Roman" panose="02020603050405020304" pitchFamily="18" charset="0"/>
            </a:endParaRPr>
          </a:p>
          <a:p>
            <a:r>
              <a:rPr lang="en-US" dirty="0">
                <a:solidFill>
                  <a:srgbClr val="000000"/>
                </a:solidFill>
                <a:latin typeface="Times New Roman" panose="02020603050405020304" pitchFamily="18" charset="0"/>
                <a:cs typeface="Times New Roman" panose="02020603050405020304" pitchFamily="18" charset="0"/>
              </a:rPr>
              <a:t>Parameterizations that unify shallow and deep convection help delay convection onset.</a:t>
            </a:r>
          </a:p>
          <a:p>
            <a:endParaRPr lang="en-US"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DE4029D9-C895-81A0-3C5B-76A0E0C12D9A}"/>
              </a:ext>
            </a:extLst>
          </p:cNvPr>
          <p:cNvSpPr txBox="1"/>
          <p:nvPr/>
        </p:nvSpPr>
        <p:spPr>
          <a:xfrm>
            <a:off x="2033776" y="1034764"/>
            <a:ext cx="671979" cy="369332"/>
          </a:xfrm>
          <a:prstGeom prst="rect">
            <a:avLst/>
          </a:prstGeom>
          <a:noFill/>
        </p:spPr>
        <p:txBody>
          <a:bodyPr wrap="none" rtlCol="0">
            <a:spAutoFit/>
          </a:bodyPr>
          <a:lstStyle/>
          <a:p>
            <a:r>
              <a:rPr lang="en-US" b="1" dirty="0"/>
              <a:t>SGP</a:t>
            </a:r>
          </a:p>
        </p:txBody>
      </p:sp>
      <p:sp>
        <p:nvSpPr>
          <p:cNvPr id="8" name="TextBox 7">
            <a:extLst>
              <a:ext uri="{FF2B5EF4-FFF2-40B4-BE49-F238E27FC236}">
                <a16:creationId xmlns:a16="http://schemas.microsoft.com/office/drawing/2014/main" id="{28191B6F-49A0-3A79-817D-706100EFE2FA}"/>
              </a:ext>
            </a:extLst>
          </p:cNvPr>
          <p:cNvSpPr txBox="1"/>
          <p:nvPr/>
        </p:nvSpPr>
        <p:spPr>
          <a:xfrm>
            <a:off x="5811811" y="1045261"/>
            <a:ext cx="723275" cy="369332"/>
          </a:xfrm>
          <a:prstGeom prst="rect">
            <a:avLst/>
          </a:prstGeom>
          <a:noFill/>
        </p:spPr>
        <p:txBody>
          <a:bodyPr wrap="none" rtlCol="0">
            <a:spAutoFit/>
          </a:bodyPr>
          <a:lstStyle/>
          <a:p>
            <a:r>
              <a:rPr lang="en-US" b="1" dirty="0"/>
              <a:t>MAO</a:t>
            </a:r>
          </a:p>
        </p:txBody>
      </p:sp>
    </p:spTree>
    <p:extLst>
      <p:ext uri="{BB962C8B-B14F-4D97-AF65-F5344CB8AC3E}">
        <p14:creationId xmlns:p14="http://schemas.microsoft.com/office/powerpoint/2010/main" val="4083999493"/>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0196" y="-167081"/>
            <a:ext cx="5466632" cy="1004887"/>
          </a:xfrm>
        </p:spPr>
        <p:txBody>
          <a:bodyPr>
            <a:normAutofit/>
          </a:bodyPr>
          <a:lstStyle/>
          <a:p>
            <a:r>
              <a:rPr lang="en-US" dirty="0"/>
              <a:t>The GASS DCP Project</a:t>
            </a:r>
          </a:p>
        </p:txBody>
      </p:sp>
      <p:sp>
        <p:nvSpPr>
          <p:cNvPr id="4" name="Slide Number Placeholder 3"/>
          <p:cNvSpPr>
            <a:spLocks noGrp="1"/>
          </p:cNvSpPr>
          <p:nvPr>
            <p:ph type="sldNum" sz="quarter" idx="12"/>
          </p:nvPr>
        </p:nvSpPr>
        <p:spPr>
          <a:xfrm>
            <a:off x="6553200" y="4801791"/>
            <a:ext cx="2133600" cy="273844"/>
          </a:xfrm>
          <a:prstGeom prst="rect">
            <a:avLst/>
          </a:prstGeom>
        </p:spPr>
        <p:txBody>
          <a:bodyPr vert="horz" lIns="91440" tIns="45720" rIns="91440" bIns="45720" rtlCol="0" anchor="ctr"/>
          <a:lstStyle>
            <a:defPPr>
              <a:defRPr lang="en-US"/>
            </a:defPPr>
            <a:lvl1pPr algn="ctr" defTabSz="457200" rtl="0" fontAlgn="auto">
              <a:spcBef>
                <a:spcPts val="0"/>
              </a:spcBef>
              <a:spcAft>
                <a:spcPts val="0"/>
              </a:spcAft>
              <a:defRPr sz="1000" kern="1200">
                <a:solidFill>
                  <a:srgbClr val="BFBFBF"/>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fld id="{B431ABC1-2419-5C42-8731-D56CC7AFD83D}" type="slidenum">
              <a:rPr lang="en-US" smtClean="0"/>
              <a:pPr/>
              <a:t>2</a:t>
            </a:fld>
            <a:endParaRPr lang="en-US"/>
          </a:p>
        </p:txBody>
      </p:sp>
      <p:sp>
        <p:nvSpPr>
          <p:cNvPr id="7" name="Content Placeholder 6">
            <a:extLst>
              <a:ext uri="{FF2B5EF4-FFF2-40B4-BE49-F238E27FC236}">
                <a16:creationId xmlns:a16="http://schemas.microsoft.com/office/drawing/2014/main" id="{DA645F64-DF0A-1D45-B379-908C8212A9EC}"/>
              </a:ext>
            </a:extLst>
          </p:cNvPr>
          <p:cNvSpPr>
            <a:spLocks noGrp="1"/>
          </p:cNvSpPr>
          <p:nvPr>
            <p:ph idx="1"/>
          </p:nvPr>
        </p:nvSpPr>
        <p:spPr>
          <a:xfrm>
            <a:off x="6408494" y="1529050"/>
            <a:ext cx="5342952" cy="3866395"/>
          </a:xfrm>
        </p:spPr>
        <p:txBody>
          <a:bodyPr>
            <a:normAutofit fontScale="85000" lnSpcReduction="20000"/>
          </a:bodyPr>
          <a:lstStyle/>
          <a:p>
            <a:pPr>
              <a:spcBef>
                <a:spcPts val="1067"/>
              </a:spcBef>
            </a:pPr>
            <a:r>
              <a:rPr lang="en-US" sz="1800" b="1" dirty="0"/>
              <a:t>A hierarchy modeling approach</a:t>
            </a:r>
            <a:endParaRPr lang="en-US" sz="1800" dirty="0"/>
          </a:p>
          <a:p>
            <a:pPr lvl="1"/>
            <a:r>
              <a:rPr lang="en-US" sz="1800" b="1" i="1" dirty="0">
                <a:solidFill>
                  <a:srgbClr val="FF0000"/>
                </a:solidFill>
              </a:rPr>
              <a:t>SCMs</a:t>
            </a:r>
            <a:r>
              <a:rPr lang="en-US" sz="1800" i="1" dirty="0"/>
              <a:t>, CRMs, LESs, Regional Models, Convection Permitting models, and GCMs</a:t>
            </a:r>
          </a:p>
          <a:p>
            <a:pPr>
              <a:spcBef>
                <a:spcPts val="1067"/>
              </a:spcBef>
            </a:pPr>
            <a:r>
              <a:rPr lang="en-US" sz="1800" b="1" dirty="0"/>
              <a:t>Case studies vs. </a:t>
            </a:r>
            <a:r>
              <a:rPr lang="en-US" sz="1800" b="1" dirty="0">
                <a:solidFill>
                  <a:srgbClr val="FF0000"/>
                </a:solidFill>
              </a:rPr>
              <a:t>statistical studies</a:t>
            </a:r>
            <a:endParaRPr lang="en-US" sz="1800" dirty="0">
              <a:solidFill>
                <a:srgbClr val="FF0000"/>
              </a:solidFill>
            </a:endParaRPr>
          </a:p>
          <a:p>
            <a:pPr lvl="1"/>
            <a:r>
              <a:rPr lang="en-US" sz="1800" i="1" dirty="0"/>
              <a:t>Major field campaigns</a:t>
            </a:r>
          </a:p>
          <a:p>
            <a:pPr lvl="1"/>
            <a:r>
              <a:rPr lang="en-US" sz="1800" i="1" dirty="0"/>
              <a:t>Multi-year simulations</a:t>
            </a:r>
          </a:p>
          <a:p>
            <a:pPr>
              <a:spcBef>
                <a:spcPts val="1067"/>
              </a:spcBef>
            </a:pPr>
            <a:r>
              <a:rPr lang="en-US" sz="1800" b="1" dirty="0"/>
              <a:t>Short-range </a:t>
            </a:r>
            <a:r>
              <a:rPr lang="en-US" sz="1800" b="1" dirty="0" err="1"/>
              <a:t>hindcasts</a:t>
            </a:r>
            <a:r>
              <a:rPr lang="en-US" sz="1800" b="1" dirty="0"/>
              <a:t> vs. climate simulations</a:t>
            </a:r>
            <a:r>
              <a:rPr lang="de-DE" sz="1800" dirty="0"/>
              <a:t> </a:t>
            </a:r>
          </a:p>
          <a:p>
            <a:pPr lvl="1"/>
            <a:r>
              <a:rPr lang="en-US" sz="1800" i="1" dirty="0"/>
              <a:t>The Transpose-AMIP or CAPT approach with models initialized with NWP analysis</a:t>
            </a:r>
          </a:p>
          <a:p>
            <a:pPr lvl="1"/>
            <a:r>
              <a:rPr lang="en-US" sz="1800" i="1" dirty="0"/>
              <a:t>Free AMIP type of runs</a:t>
            </a:r>
          </a:p>
          <a:p>
            <a:pPr>
              <a:spcBef>
                <a:spcPts val="1067"/>
              </a:spcBef>
            </a:pPr>
            <a:r>
              <a:rPr lang="en-US" sz="1800" b="1" dirty="0"/>
              <a:t>Observational studies &amp; modeling tests</a:t>
            </a:r>
          </a:p>
          <a:p>
            <a:pPr>
              <a:spcBef>
                <a:spcPts val="1067"/>
              </a:spcBef>
            </a:pPr>
            <a:r>
              <a:rPr lang="en-US" sz="1800" b="1" dirty="0"/>
              <a:t>Process oriented diagnosis</a:t>
            </a:r>
            <a:endParaRPr lang="en-US" sz="1800" dirty="0"/>
          </a:p>
          <a:p>
            <a:pPr lvl="1"/>
            <a:r>
              <a:rPr lang="en-US" sz="1800" i="1" dirty="0"/>
              <a:t>Convection onset diagnosis</a:t>
            </a:r>
            <a:endParaRPr lang="en-US" sz="500" i="1" dirty="0"/>
          </a:p>
        </p:txBody>
      </p:sp>
      <p:pic>
        <p:nvPicPr>
          <p:cNvPr id="5" name="Picture 4">
            <a:extLst>
              <a:ext uri="{FF2B5EF4-FFF2-40B4-BE49-F238E27FC236}">
                <a16:creationId xmlns:a16="http://schemas.microsoft.com/office/drawing/2014/main" id="{C965811C-6F49-7942-B170-F28DA0CED8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9088" y="2158800"/>
            <a:ext cx="5494876" cy="3354829"/>
          </a:xfrm>
          <a:prstGeom prst="rect">
            <a:avLst/>
          </a:prstGeom>
        </p:spPr>
      </p:pic>
      <p:sp>
        <p:nvSpPr>
          <p:cNvPr id="6" name="Rectangle 2">
            <a:extLst>
              <a:ext uri="{FF2B5EF4-FFF2-40B4-BE49-F238E27FC236}">
                <a16:creationId xmlns:a16="http://schemas.microsoft.com/office/drawing/2014/main" id="{FF9C6D10-8921-7344-B8D2-01E8982EB1C1}"/>
              </a:ext>
            </a:extLst>
          </p:cNvPr>
          <p:cNvSpPr txBox="1">
            <a:spLocks noChangeArrowheads="1"/>
          </p:cNvSpPr>
          <p:nvPr/>
        </p:nvSpPr>
        <p:spPr>
          <a:xfrm>
            <a:off x="1130318" y="1199824"/>
            <a:ext cx="4403932" cy="1004887"/>
          </a:xfrm>
          <a:prstGeom prst="rect">
            <a:avLst/>
          </a:prstGeom>
          <a:effectLst/>
        </p:spPr>
        <p:txBody>
          <a:bodyPr vert="horz" lIns="0" rIns="81280" rtlCol="0" anchor="ctr" anchorCtr="0">
            <a:noAutofit/>
            <a:scene3d>
              <a:camera prst="orthographicFront"/>
              <a:lightRig rig="threePt" dir="t">
                <a:rot lat="0" lon="0" rev="4800000"/>
              </a:lightRig>
            </a:scene3d>
            <a:sp3d prstMaterial="matte"/>
          </a:bodyPr>
          <a:lstStyle>
            <a:lvl1pPr algn="l" rtl="0" eaLnBrk="1" fontAlgn="base" hangingPunct="1">
              <a:lnSpc>
                <a:spcPct val="90000"/>
              </a:lnSpc>
              <a:spcBef>
                <a:spcPct val="0"/>
              </a:spcBef>
              <a:spcAft>
                <a:spcPct val="0"/>
              </a:spcAft>
              <a:defRPr sz="2400" b="1" kern="1200">
                <a:solidFill>
                  <a:srgbClr val="376092"/>
                </a:solidFill>
                <a:latin typeface="Calibri" panose="020F0502020204030204" pitchFamily="34" charset="0"/>
                <a:ea typeface="ＭＳ Ｐゴシック" charset="0"/>
                <a:cs typeface="Calibri" panose="020F0502020204030204" pitchFamily="34" charset="0"/>
              </a:defRPr>
            </a:lvl1pPr>
            <a:lvl2pPr algn="l" rtl="0" eaLnBrk="1" fontAlgn="base" hangingPunct="1">
              <a:lnSpc>
                <a:spcPct val="90000"/>
              </a:lnSpc>
              <a:spcBef>
                <a:spcPct val="0"/>
              </a:spcBef>
              <a:spcAft>
                <a:spcPct val="0"/>
              </a:spcAft>
              <a:defRPr sz="2400" b="1">
                <a:solidFill>
                  <a:srgbClr val="376092"/>
                </a:solidFill>
                <a:latin typeface="Calibri" charset="0"/>
                <a:ea typeface="ＭＳ Ｐゴシック" charset="0"/>
              </a:defRPr>
            </a:lvl2pPr>
            <a:lvl3pPr algn="l" rtl="0" eaLnBrk="1" fontAlgn="base" hangingPunct="1">
              <a:lnSpc>
                <a:spcPct val="90000"/>
              </a:lnSpc>
              <a:spcBef>
                <a:spcPct val="0"/>
              </a:spcBef>
              <a:spcAft>
                <a:spcPct val="0"/>
              </a:spcAft>
              <a:defRPr sz="2400" b="1">
                <a:solidFill>
                  <a:srgbClr val="376092"/>
                </a:solidFill>
                <a:latin typeface="Calibri" charset="0"/>
                <a:ea typeface="ＭＳ Ｐゴシック" charset="0"/>
              </a:defRPr>
            </a:lvl3pPr>
            <a:lvl4pPr algn="l" rtl="0" eaLnBrk="1" fontAlgn="base" hangingPunct="1">
              <a:lnSpc>
                <a:spcPct val="90000"/>
              </a:lnSpc>
              <a:spcBef>
                <a:spcPct val="0"/>
              </a:spcBef>
              <a:spcAft>
                <a:spcPct val="0"/>
              </a:spcAft>
              <a:defRPr sz="2400" b="1">
                <a:solidFill>
                  <a:srgbClr val="376092"/>
                </a:solidFill>
                <a:latin typeface="Calibri" charset="0"/>
                <a:ea typeface="ＭＳ Ｐゴシック" charset="0"/>
              </a:defRPr>
            </a:lvl4pPr>
            <a:lvl5pPr algn="l" rtl="0" eaLnBrk="1" fontAlgn="base" hangingPunct="1">
              <a:lnSpc>
                <a:spcPct val="90000"/>
              </a:lnSpc>
              <a:spcBef>
                <a:spcPct val="0"/>
              </a:spcBef>
              <a:spcAft>
                <a:spcPct val="0"/>
              </a:spcAft>
              <a:defRPr sz="2400" b="1">
                <a:solidFill>
                  <a:srgbClr val="376092"/>
                </a:solidFill>
                <a:latin typeface="Calibri" charset="0"/>
                <a:ea typeface="ＭＳ Ｐゴシック" charset="0"/>
              </a:defRPr>
            </a:lvl5pPr>
            <a:lvl6pPr marL="342892" algn="l" rtl="0" eaLnBrk="1" fontAlgn="base" hangingPunct="1">
              <a:lnSpc>
                <a:spcPct val="90000"/>
              </a:lnSpc>
              <a:spcBef>
                <a:spcPct val="0"/>
              </a:spcBef>
              <a:spcAft>
                <a:spcPct val="0"/>
              </a:spcAft>
              <a:defRPr sz="2400" b="1">
                <a:solidFill>
                  <a:srgbClr val="376092"/>
                </a:solidFill>
                <a:latin typeface="Calibri" charset="0"/>
                <a:ea typeface="ＭＳ Ｐゴシック" charset="0"/>
              </a:defRPr>
            </a:lvl6pPr>
            <a:lvl7pPr marL="685783" algn="l" rtl="0" eaLnBrk="1" fontAlgn="base" hangingPunct="1">
              <a:lnSpc>
                <a:spcPct val="90000"/>
              </a:lnSpc>
              <a:spcBef>
                <a:spcPct val="0"/>
              </a:spcBef>
              <a:spcAft>
                <a:spcPct val="0"/>
              </a:spcAft>
              <a:defRPr sz="2400" b="1">
                <a:solidFill>
                  <a:srgbClr val="376092"/>
                </a:solidFill>
                <a:latin typeface="Calibri" charset="0"/>
                <a:ea typeface="ＭＳ Ｐゴシック" charset="0"/>
              </a:defRPr>
            </a:lvl7pPr>
            <a:lvl8pPr marL="1028675" algn="l" rtl="0" eaLnBrk="1" fontAlgn="base" hangingPunct="1">
              <a:lnSpc>
                <a:spcPct val="90000"/>
              </a:lnSpc>
              <a:spcBef>
                <a:spcPct val="0"/>
              </a:spcBef>
              <a:spcAft>
                <a:spcPct val="0"/>
              </a:spcAft>
              <a:defRPr sz="2400" b="1">
                <a:solidFill>
                  <a:srgbClr val="376092"/>
                </a:solidFill>
                <a:latin typeface="Calibri" charset="0"/>
                <a:ea typeface="ＭＳ Ｐゴシック" charset="0"/>
              </a:defRPr>
            </a:lvl8pPr>
            <a:lvl9pPr marL="1371566" algn="l" rtl="0" eaLnBrk="1" fontAlgn="base" hangingPunct="1">
              <a:lnSpc>
                <a:spcPct val="90000"/>
              </a:lnSpc>
              <a:spcBef>
                <a:spcPct val="0"/>
              </a:spcBef>
              <a:spcAft>
                <a:spcPct val="0"/>
              </a:spcAft>
              <a:defRPr sz="2400" b="1">
                <a:solidFill>
                  <a:srgbClr val="376092"/>
                </a:solidFill>
                <a:latin typeface="Calibri" charset="0"/>
                <a:ea typeface="ＭＳ Ｐゴシック" charset="0"/>
              </a:defRPr>
            </a:lvl9pPr>
          </a:lstStyle>
          <a:p>
            <a:pPr defTabSz="1625519"/>
            <a:r>
              <a:rPr lang="en-US" sz="2133" dirty="0">
                <a:solidFill>
                  <a:srgbClr val="0B5395"/>
                </a:solidFill>
                <a:effectLst>
                  <a:outerShdw blurRad="38100" dist="38100" dir="2700000" algn="tl">
                    <a:srgbClr val="DDDDDD"/>
                  </a:outerShdw>
                </a:effectLst>
                <a:latin typeface="+mj-lt"/>
              </a:rPr>
              <a:t>A hierarchy of process models</a:t>
            </a:r>
          </a:p>
        </p:txBody>
      </p:sp>
      <p:sp>
        <p:nvSpPr>
          <p:cNvPr id="3" name="TextBox 2">
            <a:extLst>
              <a:ext uri="{FF2B5EF4-FFF2-40B4-BE49-F238E27FC236}">
                <a16:creationId xmlns:a16="http://schemas.microsoft.com/office/drawing/2014/main" id="{955C88D8-56C3-B1E9-9953-8756C378B791}"/>
              </a:ext>
            </a:extLst>
          </p:cNvPr>
          <p:cNvSpPr txBox="1"/>
          <p:nvPr/>
        </p:nvSpPr>
        <p:spPr>
          <a:xfrm>
            <a:off x="8530225" y="222508"/>
            <a:ext cx="4005863" cy="1138773"/>
          </a:xfrm>
          <a:prstGeom prst="rect">
            <a:avLst/>
          </a:prstGeom>
          <a:noFill/>
        </p:spPr>
        <p:txBody>
          <a:bodyPr wrap="square" rtlCol="0">
            <a:spAutoFit/>
          </a:bodyPr>
          <a:lstStyle/>
          <a:p>
            <a:r>
              <a:rPr lang="en-US" dirty="0">
                <a:solidFill>
                  <a:schemeClr val="accent1"/>
                </a:solidFill>
              </a:rPr>
              <a:t>       </a:t>
            </a:r>
            <a:r>
              <a:rPr lang="en-US" sz="1600" dirty="0">
                <a:solidFill>
                  <a:schemeClr val="accent1"/>
                </a:solidFill>
              </a:rPr>
              <a:t>Chair: </a:t>
            </a:r>
            <a:r>
              <a:rPr lang="en-US" sz="1600" dirty="0" err="1"/>
              <a:t>Shaocheng</a:t>
            </a:r>
            <a:r>
              <a:rPr lang="en-US" sz="1600" dirty="0"/>
              <a:t> </a:t>
            </a:r>
            <a:r>
              <a:rPr lang="en-US" sz="1600" dirty="0" err="1"/>
              <a:t>Xie</a:t>
            </a:r>
            <a:r>
              <a:rPr lang="en-US" sz="1600" dirty="0"/>
              <a:t> (LLNL)</a:t>
            </a:r>
          </a:p>
          <a:p>
            <a:r>
              <a:rPr lang="en-US" sz="1600" dirty="0">
                <a:solidFill>
                  <a:schemeClr val="accent1"/>
                </a:solidFill>
              </a:rPr>
              <a:t>Co-Chairs: </a:t>
            </a:r>
            <a:r>
              <a:rPr lang="en-US" sz="1600" dirty="0" err="1"/>
              <a:t>Hsi</a:t>
            </a:r>
            <a:r>
              <a:rPr lang="en-US" sz="1600" dirty="0"/>
              <a:t>-Yen Ma (LLNL),</a:t>
            </a:r>
          </a:p>
          <a:p>
            <a:r>
              <a:rPr lang="en-US" sz="1600" dirty="0"/>
              <a:t>	    Peter Bechtold (ECMWF), </a:t>
            </a:r>
          </a:p>
          <a:p>
            <a:r>
              <a:rPr lang="en-US" sz="1600" dirty="0"/>
              <a:t>	    David </a:t>
            </a:r>
            <a:r>
              <a:rPr lang="en-US" sz="1600" dirty="0" err="1"/>
              <a:t>Neelin</a:t>
            </a:r>
            <a:r>
              <a:rPr lang="en-US" sz="1600" dirty="0"/>
              <a:t> (UCLA)</a:t>
            </a:r>
          </a:p>
        </p:txBody>
      </p:sp>
      <p:sp>
        <p:nvSpPr>
          <p:cNvPr id="8" name="Rectangle 7">
            <a:extLst>
              <a:ext uri="{FF2B5EF4-FFF2-40B4-BE49-F238E27FC236}">
                <a16:creationId xmlns:a16="http://schemas.microsoft.com/office/drawing/2014/main" id="{018EEF61-82A5-059C-279B-AA8DDF6B78E2}"/>
              </a:ext>
            </a:extLst>
          </p:cNvPr>
          <p:cNvSpPr/>
          <p:nvPr/>
        </p:nvSpPr>
        <p:spPr>
          <a:xfrm>
            <a:off x="256074" y="791895"/>
            <a:ext cx="8430726" cy="646331"/>
          </a:xfrm>
          <a:prstGeom prst="rect">
            <a:avLst/>
          </a:prstGeom>
        </p:spPr>
        <p:txBody>
          <a:bodyPr wrap="square">
            <a:spAutoFit/>
          </a:bodyPr>
          <a:lstStyle/>
          <a:p>
            <a:r>
              <a:rPr lang="en-US" dirty="0">
                <a:latin typeface="Arial" panose="020B0604020202020204" pitchFamily="34" charset="0"/>
                <a:cs typeface="Arial" panose="020B0604020202020204" pitchFamily="34" charset="0"/>
              </a:rPr>
              <a:t>Identify the deficiencies and missing physics in current GCMs to gain insights for further improving model capability in simulating the diurnal cycle of precipitation</a:t>
            </a:r>
            <a:endParaRPr lang="en-US" dirty="0"/>
          </a:p>
        </p:txBody>
      </p:sp>
      <p:sp>
        <p:nvSpPr>
          <p:cNvPr id="9" name="TextBox 8">
            <a:extLst>
              <a:ext uri="{FF2B5EF4-FFF2-40B4-BE49-F238E27FC236}">
                <a16:creationId xmlns:a16="http://schemas.microsoft.com/office/drawing/2014/main" id="{BC7BE38F-A463-5214-13E9-C601FD4A28FB}"/>
              </a:ext>
            </a:extLst>
          </p:cNvPr>
          <p:cNvSpPr txBox="1"/>
          <p:nvPr/>
        </p:nvSpPr>
        <p:spPr>
          <a:xfrm>
            <a:off x="557461" y="5528524"/>
            <a:ext cx="10691966" cy="646331"/>
          </a:xfrm>
          <a:prstGeom prst="rect">
            <a:avLst/>
          </a:prstGeom>
          <a:noFill/>
        </p:spPr>
        <p:txBody>
          <a:bodyPr wrap="none" rtlCol="0">
            <a:spAutoFit/>
          </a:bodyPr>
          <a:lstStyle/>
          <a:p>
            <a:r>
              <a:rPr lang="en-US" i="1" dirty="0">
                <a:solidFill>
                  <a:schemeClr val="accent1"/>
                </a:solidFill>
              </a:rPr>
              <a:t>Today’s talk is based on the </a:t>
            </a:r>
            <a:r>
              <a:rPr lang="en-US" b="1" i="1" dirty="0">
                <a:solidFill>
                  <a:schemeClr val="accent1"/>
                </a:solidFill>
              </a:rPr>
              <a:t>long-term SCM simulations</a:t>
            </a:r>
            <a:endParaRPr lang="en-US" i="1" dirty="0">
              <a:solidFill>
                <a:schemeClr val="accent1"/>
              </a:solidFill>
            </a:endParaRPr>
          </a:p>
          <a:p>
            <a:r>
              <a:rPr lang="en-US" b="1" i="1" dirty="0">
                <a:solidFill>
                  <a:schemeClr val="accent1"/>
                </a:solidFill>
              </a:rPr>
              <a:t>GCM results </a:t>
            </a:r>
            <a:r>
              <a:rPr lang="en-US" i="1" dirty="0">
                <a:solidFill>
                  <a:schemeClr val="accent1"/>
                </a:solidFill>
              </a:rPr>
              <a:t>will be provided in Tao et al. (Poster) and at the DCP breakout session on Tuesday (7/26)</a:t>
            </a:r>
          </a:p>
        </p:txBody>
      </p:sp>
    </p:spTree>
    <p:extLst>
      <p:ext uri="{BB962C8B-B14F-4D97-AF65-F5344CB8AC3E}">
        <p14:creationId xmlns:p14="http://schemas.microsoft.com/office/powerpoint/2010/main" val="3867191586"/>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570" y="0"/>
            <a:ext cx="11582400" cy="1004887"/>
          </a:xfrm>
        </p:spPr>
        <p:txBody>
          <a:bodyPr>
            <a:normAutofit/>
          </a:bodyPr>
          <a:lstStyle/>
          <a:p>
            <a:r>
              <a:rPr lang="en-US" dirty="0"/>
              <a:t>Model, Data, Experiments</a:t>
            </a:r>
          </a:p>
        </p:txBody>
      </p:sp>
      <p:sp>
        <p:nvSpPr>
          <p:cNvPr id="4" name="Slide Number Placeholder 3"/>
          <p:cNvSpPr>
            <a:spLocks noGrp="1"/>
          </p:cNvSpPr>
          <p:nvPr>
            <p:ph type="sldNum" sz="quarter" idx="12"/>
          </p:nvPr>
        </p:nvSpPr>
        <p:spPr>
          <a:xfrm>
            <a:off x="6553200" y="4801791"/>
            <a:ext cx="2133600" cy="273844"/>
          </a:xfrm>
          <a:prstGeom prst="rect">
            <a:avLst/>
          </a:prstGeom>
        </p:spPr>
        <p:txBody>
          <a:bodyPr vert="horz" lIns="91440" tIns="45720" rIns="91440" bIns="45720" rtlCol="0" anchor="ctr"/>
          <a:lstStyle>
            <a:defPPr>
              <a:defRPr lang="en-US"/>
            </a:defPPr>
            <a:lvl1pPr algn="ctr" defTabSz="457200" rtl="0" fontAlgn="auto">
              <a:spcBef>
                <a:spcPts val="0"/>
              </a:spcBef>
              <a:spcAft>
                <a:spcPts val="0"/>
              </a:spcAft>
              <a:defRPr sz="1000" kern="1200">
                <a:solidFill>
                  <a:srgbClr val="BFBFBF"/>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fld id="{B431ABC1-2419-5C42-8731-D56CC7AFD83D}" type="slidenum">
              <a:rPr lang="en-US" smtClean="0"/>
              <a:pPr/>
              <a:t>3</a:t>
            </a:fld>
            <a:endParaRPr lang="en-US"/>
          </a:p>
        </p:txBody>
      </p:sp>
      <p:sp>
        <p:nvSpPr>
          <p:cNvPr id="9" name="Rectangle 8">
            <a:extLst>
              <a:ext uri="{FF2B5EF4-FFF2-40B4-BE49-F238E27FC236}">
                <a16:creationId xmlns:a16="http://schemas.microsoft.com/office/drawing/2014/main" id="{E43C4A7B-A02A-7743-A689-2B31EB422478}"/>
              </a:ext>
            </a:extLst>
          </p:cNvPr>
          <p:cNvSpPr/>
          <p:nvPr/>
        </p:nvSpPr>
        <p:spPr>
          <a:xfrm>
            <a:off x="414570" y="1286008"/>
            <a:ext cx="10706596" cy="4529958"/>
          </a:xfrm>
          <a:prstGeom prst="rect">
            <a:avLst/>
          </a:prstGeom>
        </p:spPr>
        <p:txBody>
          <a:bodyPr wrap="square">
            <a:spAutoFit/>
          </a:bodyPr>
          <a:lstStyle/>
          <a:p>
            <a:pPr marL="507974" indent="-507974">
              <a:spcAft>
                <a:spcPts val="267"/>
              </a:spcAft>
              <a:buFont typeface="Wingdings" pitchFamily="2" charset="2"/>
              <a:buChar char="§"/>
            </a:pPr>
            <a:r>
              <a:rPr lang="en-US" sz="2400" dirty="0"/>
              <a:t>11 SCMs (E3SM, E3SM-Trigger, E3SM-SILHS, SCAM5/6, SAM0-UNICON, SKIM, CMC, SMCPCP, ICON, </a:t>
            </a:r>
            <a:r>
              <a:rPr lang="en-US" sz="2400" dirty="0" err="1"/>
              <a:t>TaiESM</a:t>
            </a:r>
            <a:r>
              <a:rPr lang="en-US" sz="2400" dirty="0"/>
              <a:t>)</a:t>
            </a:r>
          </a:p>
          <a:p>
            <a:pPr marL="965174" lvl="1" indent="-507974">
              <a:spcAft>
                <a:spcPts val="267"/>
              </a:spcAft>
              <a:buFont typeface="Wingdings" pitchFamily="2" charset="2"/>
              <a:buChar char="§"/>
            </a:pPr>
            <a:r>
              <a:rPr lang="en-US" dirty="0"/>
              <a:t>Driven by the ARM long-term continuous variational analysis forcing data (</a:t>
            </a:r>
            <a:r>
              <a:rPr lang="en-US" dirty="0" err="1"/>
              <a:t>Xie</a:t>
            </a:r>
            <a:r>
              <a:rPr lang="en-US" dirty="0"/>
              <a:t> et al. 2004)</a:t>
            </a:r>
            <a:endParaRPr lang="en-US" sz="2000" dirty="0"/>
          </a:p>
          <a:p>
            <a:pPr marL="812760" lvl="1">
              <a:spcAft>
                <a:spcPts val="267"/>
              </a:spcAft>
            </a:pPr>
            <a:endParaRPr lang="en-US" sz="1867" dirty="0"/>
          </a:p>
          <a:p>
            <a:pPr marL="507974" indent="-507974">
              <a:spcAft>
                <a:spcPts val="267"/>
              </a:spcAft>
              <a:buFont typeface="Wingdings" pitchFamily="2" charset="2"/>
              <a:buChar char="§"/>
            </a:pPr>
            <a:r>
              <a:rPr lang="en-US" sz="2400" dirty="0"/>
              <a:t>Multi-year simulations to build statistics</a:t>
            </a:r>
          </a:p>
          <a:p>
            <a:pPr marL="1142960" lvl="1" indent="-380990">
              <a:spcAft>
                <a:spcPts val="267"/>
              </a:spcAft>
              <a:buFont typeface="Arial" panose="020B0604020202020204" pitchFamily="34" charset="0"/>
              <a:buChar char="•"/>
            </a:pPr>
            <a:r>
              <a:rPr lang="en-US" sz="1867" dirty="0"/>
              <a:t>SGP: 12 warm seasons (May – Aug) (2004-2015); </a:t>
            </a:r>
          </a:p>
          <a:p>
            <a:pPr marL="1142960" lvl="1" indent="-380990">
              <a:spcAft>
                <a:spcPts val="267"/>
              </a:spcAft>
              <a:buFont typeface="Arial" panose="020B0604020202020204" pitchFamily="34" charset="0"/>
              <a:buChar char="•"/>
            </a:pPr>
            <a:r>
              <a:rPr lang="en-US" sz="1867" dirty="0"/>
              <a:t>MAO: two full years (2014-2015) (GoAmazon2014/15)</a:t>
            </a:r>
          </a:p>
          <a:p>
            <a:pPr marL="761970" lvl="1">
              <a:spcAft>
                <a:spcPts val="267"/>
              </a:spcAft>
            </a:pPr>
            <a:endParaRPr lang="en-US" sz="1867" dirty="0"/>
          </a:p>
          <a:p>
            <a:pPr marL="507974" indent="-507974">
              <a:spcAft>
                <a:spcPts val="267"/>
              </a:spcAft>
              <a:buFont typeface="Wingdings" pitchFamily="2" charset="2"/>
              <a:buChar char="§"/>
            </a:pPr>
            <a:r>
              <a:rPr lang="en-US" sz="2400" dirty="0"/>
              <a:t>Short-term hindcasts </a:t>
            </a:r>
          </a:p>
          <a:p>
            <a:pPr marL="1142960" lvl="1" indent="-380990">
              <a:spcAft>
                <a:spcPts val="267"/>
              </a:spcAft>
              <a:buFont typeface="Arial" panose="020B0604020202020204" pitchFamily="34" charset="0"/>
              <a:buChar char="•"/>
            </a:pPr>
            <a:r>
              <a:rPr lang="en-US" sz="1867" dirty="0"/>
              <a:t>A series of 5-day non-nudging hindcasts initiated at 00UTC every day for the entire experiment periods</a:t>
            </a:r>
          </a:p>
          <a:p>
            <a:pPr marL="1142960" lvl="1" indent="-380990">
              <a:spcAft>
                <a:spcPts val="267"/>
              </a:spcAft>
              <a:buFont typeface="Arial" panose="020B0604020202020204" pitchFamily="34" charset="0"/>
              <a:buChar char="•"/>
            </a:pPr>
            <a:r>
              <a:rPr lang="en-US" sz="1867" dirty="0"/>
              <a:t>Day-2 hindcasts used for analysis</a:t>
            </a:r>
          </a:p>
          <a:p>
            <a:pPr marL="1142960" lvl="1" indent="-380990">
              <a:spcAft>
                <a:spcPts val="267"/>
              </a:spcAft>
              <a:buFont typeface="Arial" panose="020B0604020202020204" pitchFamily="34" charset="0"/>
              <a:buChar char="•"/>
            </a:pPr>
            <a:endParaRPr lang="en-US" sz="1867" dirty="0"/>
          </a:p>
        </p:txBody>
      </p:sp>
    </p:spTree>
    <p:extLst>
      <p:ext uri="{BB962C8B-B14F-4D97-AF65-F5344CB8AC3E}">
        <p14:creationId xmlns:p14="http://schemas.microsoft.com/office/powerpoint/2010/main" val="266728699"/>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570" y="0"/>
            <a:ext cx="11582400" cy="1004887"/>
          </a:xfrm>
        </p:spPr>
        <p:txBody>
          <a:bodyPr>
            <a:normAutofit/>
          </a:bodyPr>
          <a:lstStyle/>
          <a:p>
            <a:r>
              <a:rPr lang="en-US" dirty="0"/>
              <a:t>Two Convective Regimes Examined</a:t>
            </a:r>
          </a:p>
        </p:txBody>
      </p:sp>
      <p:sp>
        <p:nvSpPr>
          <p:cNvPr id="4" name="Slide Number Placeholder 3"/>
          <p:cNvSpPr>
            <a:spLocks noGrp="1"/>
          </p:cNvSpPr>
          <p:nvPr>
            <p:ph type="sldNum" sz="quarter" idx="12"/>
          </p:nvPr>
        </p:nvSpPr>
        <p:spPr>
          <a:xfrm>
            <a:off x="6553200" y="4801791"/>
            <a:ext cx="2133600" cy="273844"/>
          </a:xfrm>
          <a:prstGeom prst="rect">
            <a:avLst/>
          </a:prstGeom>
        </p:spPr>
        <p:txBody>
          <a:bodyPr vert="horz" lIns="91440" tIns="45720" rIns="91440" bIns="45720" rtlCol="0" anchor="ctr"/>
          <a:lstStyle>
            <a:defPPr>
              <a:defRPr lang="en-US"/>
            </a:defPPr>
            <a:lvl1pPr algn="ctr" defTabSz="457200" rtl="0" fontAlgn="auto">
              <a:spcBef>
                <a:spcPts val="0"/>
              </a:spcBef>
              <a:spcAft>
                <a:spcPts val="0"/>
              </a:spcAft>
              <a:defRPr sz="1000" kern="1200">
                <a:solidFill>
                  <a:srgbClr val="BFBFBF"/>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fld id="{B431ABC1-2419-5C42-8731-D56CC7AFD83D}" type="slidenum">
              <a:rPr lang="en-US" smtClean="0"/>
              <a:pPr/>
              <a:t>4</a:t>
            </a:fld>
            <a:endParaRPr lang="en-US" dirty="0"/>
          </a:p>
        </p:txBody>
      </p:sp>
      <p:sp>
        <p:nvSpPr>
          <p:cNvPr id="9" name="Rectangle 8">
            <a:extLst>
              <a:ext uri="{FF2B5EF4-FFF2-40B4-BE49-F238E27FC236}">
                <a16:creationId xmlns:a16="http://schemas.microsoft.com/office/drawing/2014/main" id="{E43C4A7B-A02A-7743-A689-2B31EB422478}"/>
              </a:ext>
            </a:extLst>
          </p:cNvPr>
          <p:cNvSpPr/>
          <p:nvPr/>
        </p:nvSpPr>
        <p:spPr>
          <a:xfrm>
            <a:off x="414570" y="1286008"/>
            <a:ext cx="10706596" cy="461665"/>
          </a:xfrm>
          <a:prstGeom prst="rect">
            <a:avLst/>
          </a:prstGeom>
        </p:spPr>
        <p:txBody>
          <a:bodyPr wrap="square">
            <a:spAutoFit/>
          </a:bodyPr>
          <a:lstStyle/>
          <a:p>
            <a:pPr marL="507974" indent="-507974">
              <a:spcAft>
                <a:spcPts val="267"/>
              </a:spcAft>
              <a:buFont typeface="Wingdings" pitchFamily="2" charset="2"/>
              <a:buChar char="§"/>
            </a:pPr>
            <a:r>
              <a:rPr lang="en-US" sz="2400" dirty="0"/>
              <a:t>Afternoon precipitation – primarily surface-driven deep convection</a:t>
            </a:r>
          </a:p>
        </p:txBody>
      </p:sp>
      <p:sp>
        <p:nvSpPr>
          <p:cNvPr id="3" name="TextBox 2">
            <a:extLst>
              <a:ext uri="{FF2B5EF4-FFF2-40B4-BE49-F238E27FC236}">
                <a16:creationId xmlns:a16="http://schemas.microsoft.com/office/drawing/2014/main" id="{3312FB2B-1000-092B-E69A-5B455ED52D90}"/>
              </a:ext>
            </a:extLst>
          </p:cNvPr>
          <p:cNvSpPr txBox="1"/>
          <p:nvPr/>
        </p:nvSpPr>
        <p:spPr>
          <a:xfrm>
            <a:off x="2109095" y="1833672"/>
            <a:ext cx="4607905" cy="974626"/>
          </a:xfrm>
          <a:prstGeom prst="rect">
            <a:avLst/>
          </a:prstGeom>
          <a:noFill/>
        </p:spPr>
        <p:txBody>
          <a:bodyPr wrap="square" rtlCol="0">
            <a:spAutoFit/>
          </a:bodyPr>
          <a:lstStyle/>
          <a:p>
            <a:pPr marL="228594" indent="-228594">
              <a:spcBef>
                <a:spcPts val="200"/>
              </a:spcBef>
              <a:buFont typeface="Arial" panose="020B0604020202020204" pitchFamily="34" charset="0"/>
              <a:buChar char="•"/>
            </a:pPr>
            <a:r>
              <a:rPr lang="en-US" dirty="0"/>
              <a:t>Peak </a:t>
            </a:r>
            <a:r>
              <a:rPr lang="en-US" dirty="0" err="1"/>
              <a:t>Pr</a:t>
            </a:r>
            <a:r>
              <a:rPr lang="en-US" dirty="0"/>
              <a:t> &gt; 1mm/day</a:t>
            </a:r>
          </a:p>
          <a:p>
            <a:pPr marL="228594" indent="-228594">
              <a:spcBef>
                <a:spcPts val="200"/>
              </a:spcBef>
              <a:buFont typeface="Arial" panose="020B0604020202020204" pitchFamily="34" charset="0"/>
              <a:buChar char="•"/>
            </a:pPr>
            <a:r>
              <a:rPr lang="en-US" dirty="0"/>
              <a:t>Peak hours*: 1pm (11am) – 8pm</a:t>
            </a:r>
          </a:p>
          <a:p>
            <a:pPr marL="228594" indent="-228594">
              <a:spcBef>
                <a:spcPts val="200"/>
              </a:spcBef>
              <a:buFont typeface="Arial" panose="020B0604020202020204" pitchFamily="34" charset="0"/>
              <a:buChar char="•"/>
            </a:pPr>
            <a:r>
              <a:rPr lang="en-US" dirty="0"/>
              <a:t>Peak </a:t>
            </a:r>
            <a:r>
              <a:rPr lang="en-US" dirty="0" err="1"/>
              <a:t>Pr</a:t>
            </a:r>
            <a:r>
              <a:rPr lang="en-US" dirty="0"/>
              <a:t> &gt; 1.5 </a:t>
            </a:r>
            <a:r>
              <a:rPr lang="en-US" dirty="0" err="1"/>
              <a:t>Pr</a:t>
            </a:r>
            <a:r>
              <a:rPr lang="en-US" dirty="0"/>
              <a:t> outside Peak </a:t>
            </a:r>
            <a:r>
              <a:rPr lang="en-US" dirty="0" err="1"/>
              <a:t>Hrs</a:t>
            </a:r>
            <a:endParaRPr lang="en-US" dirty="0"/>
          </a:p>
        </p:txBody>
      </p:sp>
      <p:sp>
        <p:nvSpPr>
          <p:cNvPr id="5" name="Rectangle 4">
            <a:extLst>
              <a:ext uri="{FF2B5EF4-FFF2-40B4-BE49-F238E27FC236}">
                <a16:creationId xmlns:a16="http://schemas.microsoft.com/office/drawing/2014/main" id="{273D8F29-3815-9885-EE1A-444607058ACB}"/>
              </a:ext>
            </a:extLst>
          </p:cNvPr>
          <p:cNvSpPr/>
          <p:nvPr/>
        </p:nvSpPr>
        <p:spPr>
          <a:xfrm>
            <a:off x="414570" y="3279501"/>
            <a:ext cx="10706596" cy="830997"/>
          </a:xfrm>
          <a:prstGeom prst="rect">
            <a:avLst/>
          </a:prstGeom>
        </p:spPr>
        <p:txBody>
          <a:bodyPr wrap="square">
            <a:spAutoFit/>
          </a:bodyPr>
          <a:lstStyle/>
          <a:p>
            <a:pPr marL="507974" indent="-507974">
              <a:spcAft>
                <a:spcPts val="267"/>
              </a:spcAft>
              <a:buFont typeface="Wingdings" pitchFamily="2" charset="2"/>
              <a:buChar char="§"/>
            </a:pPr>
            <a:r>
              <a:rPr lang="en-US" sz="2400" dirty="0"/>
              <a:t>Nocturnal precipitation – primarily caused by propagating MCS and elevate convection</a:t>
            </a:r>
          </a:p>
        </p:txBody>
      </p:sp>
      <p:sp>
        <p:nvSpPr>
          <p:cNvPr id="6" name="TextBox 5">
            <a:extLst>
              <a:ext uri="{FF2B5EF4-FFF2-40B4-BE49-F238E27FC236}">
                <a16:creationId xmlns:a16="http://schemas.microsoft.com/office/drawing/2014/main" id="{3F001632-7530-9B73-8E86-180E100B9CDB}"/>
              </a:ext>
            </a:extLst>
          </p:cNvPr>
          <p:cNvSpPr txBox="1"/>
          <p:nvPr/>
        </p:nvSpPr>
        <p:spPr>
          <a:xfrm>
            <a:off x="2196778" y="4302282"/>
            <a:ext cx="3002133" cy="748923"/>
          </a:xfrm>
          <a:prstGeom prst="rect">
            <a:avLst/>
          </a:prstGeom>
          <a:noFill/>
        </p:spPr>
        <p:txBody>
          <a:bodyPr wrap="square" rtlCol="0">
            <a:spAutoFit/>
          </a:bodyPr>
          <a:lstStyle/>
          <a:p>
            <a:pPr marL="228594" indent="-228594">
              <a:spcBef>
                <a:spcPts val="800"/>
              </a:spcBef>
              <a:buFont typeface="Arial" panose="020B0604020202020204" pitchFamily="34" charset="0"/>
              <a:buChar char="•"/>
            </a:pPr>
            <a:r>
              <a:rPr lang="en-US" dirty="0"/>
              <a:t>Peak </a:t>
            </a:r>
            <a:r>
              <a:rPr lang="en-US" dirty="0" err="1"/>
              <a:t>Pr</a:t>
            </a:r>
            <a:r>
              <a:rPr lang="en-US" dirty="0"/>
              <a:t> &gt; 1mm/day</a:t>
            </a:r>
          </a:p>
          <a:p>
            <a:pPr marL="228594" indent="-228594">
              <a:spcBef>
                <a:spcPts val="800"/>
              </a:spcBef>
              <a:buFont typeface="Arial" panose="020B0604020202020204" pitchFamily="34" charset="0"/>
              <a:buChar char="•"/>
            </a:pPr>
            <a:r>
              <a:rPr lang="en-US" dirty="0"/>
              <a:t>Peak hours: 00Z – 07Z</a:t>
            </a:r>
          </a:p>
        </p:txBody>
      </p:sp>
      <p:sp>
        <p:nvSpPr>
          <p:cNvPr id="7" name="TextBox 6">
            <a:extLst>
              <a:ext uri="{FF2B5EF4-FFF2-40B4-BE49-F238E27FC236}">
                <a16:creationId xmlns:a16="http://schemas.microsoft.com/office/drawing/2014/main" id="{B80404AB-2B4B-26D4-A849-5992FC0FFD31}"/>
              </a:ext>
            </a:extLst>
          </p:cNvPr>
          <p:cNvSpPr txBox="1"/>
          <p:nvPr/>
        </p:nvSpPr>
        <p:spPr>
          <a:xfrm>
            <a:off x="1825789" y="2859233"/>
            <a:ext cx="4891211" cy="369332"/>
          </a:xfrm>
          <a:prstGeom prst="rect">
            <a:avLst/>
          </a:prstGeom>
          <a:noFill/>
        </p:spPr>
        <p:txBody>
          <a:bodyPr wrap="none" rtlCol="0">
            <a:spAutoFit/>
          </a:bodyPr>
          <a:lstStyle/>
          <a:p>
            <a:r>
              <a:rPr lang="en-US" dirty="0">
                <a:solidFill>
                  <a:schemeClr val="accent1"/>
                </a:solidFill>
              </a:rPr>
              <a:t>Total 136 days for SGP and 111 days for MAO</a:t>
            </a:r>
          </a:p>
        </p:txBody>
      </p:sp>
      <p:sp>
        <p:nvSpPr>
          <p:cNvPr id="8" name="TextBox 7">
            <a:extLst>
              <a:ext uri="{FF2B5EF4-FFF2-40B4-BE49-F238E27FC236}">
                <a16:creationId xmlns:a16="http://schemas.microsoft.com/office/drawing/2014/main" id="{5F87A82D-5188-F30F-E1DC-AEA473E35CAE}"/>
              </a:ext>
            </a:extLst>
          </p:cNvPr>
          <p:cNvSpPr txBox="1"/>
          <p:nvPr/>
        </p:nvSpPr>
        <p:spPr>
          <a:xfrm>
            <a:off x="1869262" y="5075635"/>
            <a:ext cx="4797211" cy="369332"/>
          </a:xfrm>
          <a:prstGeom prst="rect">
            <a:avLst/>
          </a:prstGeom>
          <a:noFill/>
        </p:spPr>
        <p:txBody>
          <a:bodyPr wrap="none" rtlCol="0">
            <a:spAutoFit/>
          </a:bodyPr>
          <a:lstStyle/>
          <a:p>
            <a:r>
              <a:rPr lang="en-US" dirty="0">
                <a:solidFill>
                  <a:schemeClr val="accent1"/>
                </a:solidFill>
              </a:rPr>
              <a:t>Total 380 days for SGP and 73 days for MAO</a:t>
            </a:r>
          </a:p>
        </p:txBody>
      </p:sp>
    </p:spTree>
    <p:extLst>
      <p:ext uri="{BB962C8B-B14F-4D97-AF65-F5344CB8AC3E}">
        <p14:creationId xmlns:p14="http://schemas.microsoft.com/office/powerpoint/2010/main" val="3577073691"/>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0073" y="142504"/>
            <a:ext cx="11582400" cy="813273"/>
          </a:xfrm>
        </p:spPr>
        <p:txBody>
          <a:bodyPr>
            <a:normAutofit/>
          </a:bodyPr>
          <a:lstStyle/>
          <a:p>
            <a:r>
              <a:rPr lang="en-US" sz="4000" dirty="0">
                <a:solidFill>
                  <a:schemeClr val="accent1"/>
                </a:solidFill>
              </a:rPr>
              <a:t>Afternoon Precipitation</a:t>
            </a:r>
          </a:p>
        </p:txBody>
      </p:sp>
      <p:sp>
        <p:nvSpPr>
          <p:cNvPr id="6" name="TextBox 5">
            <a:extLst>
              <a:ext uri="{FF2B5EF4-FFF2-40B4-BE49-F238E27FC236}">
                <a16:creationId xmlns:a16="http://schemas.microsoft.com/office/drawing/2014/main" id="{7813301D-EDB3-5E46-B736-CD31452C9EC7}"/>
              </a:ext>
            </a:extLst>
          </p:cNvPr>
          <p:cNvSpPr txBox="1"/>
          <p:nvPr/>
        </p:nvSpPr>
        <p:spPr>
          <a:xfrm>
            <a:off x="6868985" y="325192"/>
            <a:ext cx="4607905" cy="974626"/>
          </a:xfrm>
          <a:prstGeom prst="rect">
            <a:avLst/>
          </a:prstGeom>
          <a:noFill/>
        </p:spPr>
        <p:txBody>
          <a:bodyPr wrap="square" rtlCol="0">
            <a:spAutoFit/>
          </a:bodyPr>
          <a:lstStyle/>
          <a:p>
            <a:pPr marL="228594" indent="-228594">
              <a:spcBef>
                <a:spcPts val="200"/>
              </a:spcBef>
              <a:buFont typeface="Arial" panose="020B0604020202020204" pitchFamily="34" charset="0"/>
              <a:buChar char="•"/>
            </a:pPr>
            <a:r>
              <a:rPr lang="en-US" dirty="0">
                <a:solidFill>
                  <a:schemeClr val="accent1"/>
                </a:solidFill>
              </a:rPr>
              <a:t>Peak </a:t>
            </a:r>
            <a:r>
              <a:rPr lang="en-US" dirty="0" err="1">
                <a:solidFill>
                  <a:schemeClr val="accent1"/>
                </a:solidFill>
              </a:rPr>
              <a:t>Pr</a:t>
            </a:r>
            <a:r>
              <a:rPr lang="en-US" dirty="0">
                <a:solidFill>
                  <a:schemeClr val="accent1"/>
                </a:solidFill>
              </a:rPr>
              <a:t> &gt; 1mm/day</a:t>
            </a:r>
          </a:p>
          <a:p>
            <a:pPr marL="228594" indent="-228594">
              <a:spcBef>
                <a:spcPts val="200"/>
              </a:spcBef>
              <a:buFont typeface="Arial" panose="020B0604020202020204" pitchFamily="34" charset="0"/>
              <a:buChar char="•"/>
            </a:pPr>
            <a:r>
              <a:rPr lang="en-US" dirty="0">
                <a:solidFill>
                  <a:schemeClr val="accent1"/>
                </a:solidFill>
              </a:rPr>
              <a:t>Peak hours*: 1pm (11am) – 8pm</a:t>
            </a:r>
          </a:p>
          <a:p>
            <a:pPr marL="228594" indent="-228594">
              <a:spcBef>
                <a:spcPts val="200"/>
              </a:spcBef>
              <a:buFont typeface="Arial" panose="020B0604020202020204" pitchFamily="34" charset="0"/>
              <a:buChar char="•"/>
            </a:pPr>
            <a:r>
              <a:rPr lang="en-US" dirty="0">
                <a:solidFill>
                  <a:schemeClr val="accent1"/>
                </a:solidFill>
              </a:rPr>
              <a:t>Peak </a:t>
            </a:r>
            <a:r>
              <a:rPr lang="en-US" dirty="0" err="1">
                <a:solidFill>
                  <a:schemeClr val="accent1"/>
                </a:solidFill>
              </a:rPr>
              <a:t>Pr</a:t>
            </a:r>
            <a:r>
              <a:rPr lang="en-US" dirty="0">
                <a:solidFill>
                  <a:schemeClr val="accent1"/>
                </a:solidFill>
              </a:rPr>
              <a:t> &gt; 1.5 </a:t>
            </a:r>
            <a:r>
              <a:rPr lang="en-US" dirty="0" err="1">
                <a:solidFill>
                  <a:schemeClr val="accent1"/>
                </a:solidFill>
              </a:rPr>
              <a:t>Pr</a:t>
            </a:r>
            <a:r>
              <a:rPr lang="en-US" dirty="0">
                <a:solidFill>
                  <a:schemeClr val="accent1"/>
                </a:solidFill>
              </a:rPr>
              <a:t> outside Peak </a:t>
            </a:r>
            <a:r>
              <a:rPr lang="en-US" dirty="0" err="1">
                <a:solidFill>
                  <a:schemeClr val="accent1"/>
                </a:solidFill>
              </a:rPr>
              <a:t>Hrs</a:t>
            </a:r>
            <a:endParaRPr lang="en-US" dirty="0">
              <a:solidFill>
                <a:schemeClr val="accent1"/>
              </a:solidFill>
            </a:endParaRPr>
          </a:p>
        </p:txBody>
      </p:sp>
      <p:sp>
        <p:nvSpPr>
          <p:cNvPr id="3" name="TextBox 2">
            <a:extLst>
              <a:ext uri="{FF2B5EF4-FFF2-40B4-BE49-F238E27FC236}">
                <a16:creationId xmlns:a16="http://schemas.microsoft.com/office/drawing/2014/main" id="{8C7D3951-D02A-28AB-2C09-090D9334360D}"/>
              </a:ext>
            </a:extLst>
          </p:cNvPr>
          <p:cNvSpPr txBox="1"/>
          <p:nvPr/>
        </p:nvSpPr>
        <p:spPr>
          <a:xfrm>
            <a:off x="1120242" y="863602"/>
            <a:ext cx="3789820" cy="400110"/>
          </a:xfrm>
          <a:prstGeom prst="rect">
            <a:avLst/>
          </a:prstGeom>
          <a:noFill/>
        </p:spPr>
        <p:txBody>
          <a:bodyPr wrap="none" rtlCol="0">
            <a:spAutoFit/>
          </a:bodyPr>
          <a:lstStyle/>
          <a:p>
            <a:r>
              <a:rPr lang="en-US" sz="2000" i="1" dirty="0"/>
              <a:t>Surface-driven deep convection</a:t>
            </a:r>
          </a:p>
        </p:txBody>
      </p:sp>
      <p:grpSp>
        <p:nvGrpSpPr>
          <p:cNvPr id="14" name="Group 13">
            <a:extLst>
              <a:ext uri="{FF2B5EF4-FFF2-40B4-BE49-F238E27FC236}">
                <a16:creationId xmlns:a16="http://schemas.microsoft.com/office/drawing/2014/main" id="{DAA84FA9-D5AD-518C-F9C5-9140F727A3D6}"/>
              </a:ext>
            </a:extLst>
          </p:cNvPr>
          <p:cNvGrpSpPr/>
          <p:nvPr/>
        </p:nvGrpSpPr>
        <p:grpSpPr>
          <a:xfrm>
            <a:off x="1333815" y="1451325"/>
            <a:ext cx="6957138" cy="4543073"/>
            <a:chOff x="401133" y="1167191"/>
            <a:chExt cx="6957138" cy="4543073"/>
          </a:xfrm>
        </p:grpSpPr>
        <p:pic>
          <p:nvPicPr>
            <p:cNvPr id="10" name="Picture 9" descr="Chart, radar chart, line chart&#10;&#10;Description automatically generated">
              <a:extLst>
                <a:ext uri="{FF2B5EF4-FFF2-40B4-BE49-F238E27FC236}">
                  <a16:creationId xmlns:a16="http://schemas.microsoft.com/office/drawing/2014/main" id="{C94D5203-51B6-3011-B1AF-A49191B99384}"/>
                </a:ext>
              </a:extLst>
            </p:cNvPr>
            <p:cNvPicPr>
              <a:picLocks noChangeAspect="1"/>
            </p:cNvPicPr>
            <p:nvPr/>
          </p:nvPicPr>
          <p:blipFill rotWithShape="1">
            <a:blip r:embed="rId3"/>
            <a:srcRect l="55340"/>
            <a:stretch/>
          </p:blipFill>
          <p:spPr>
            <a:xfrm>
              <a:off x="3938727" y="1492227"/>
              <a:ext cx="3419544" cy="4218037"/>
            </a:xfrm>
            <a:prstGeom prst="rect">
              <a:avLst/>
            </a:prstGeom>
          </p:spPr>
        </p:pic>
        <p:pic>
          <p:nvPicPr>
            <p:cNvPr id="11" name="Picture 10" descr="Chart, radar chart, line chart&#10;&#10;Description automatically generated">
              <a:extLst>
                <a:ext uri="{FF2B5EF4-FFF2-40B4-BE49-F238E27FC236}">
                  <a16:creationId xmlns:a16="http://schemas.microsoft.com/office/drawing/2014/main" id="{EB2589E9-880D-78BC-ADCC-9735F2BB99DC}"/>
                </a:ext>
              </a:extLst>
            </p:cNvPr>
            <p:cNvPicPr>
              <a:picLocks noChangeAspect="1"/>
            </p:cNvPicPr>
            <p:nvPr/>
          </p:nvPicPr>
          <p:blipFill rotWithShape="1">
            <a:blip r:embed="rId3"/>
            <a:srcRect r="54407"/>
            <a:stretch/>
          </p:blipFill>
          <p:spPr>
            <a:xfrm>
              <a:off x="401133" y="1462127"/>
              <a:ext cx="3490976" cy="4218037"/>
            </a:xfrm>
            <a:prstGeom prst="rect">
              <a:avLst/>
            </a:prstGeom>
          </p:spPr>
        </p:pic>
        <p:sp>
          <p:nvSpPr>
            <p:cNvPr id="12" name="TextBox 11">
              <a:extLst>
                <a:ext uri="{FF2B5EF4-FFF2-40B4-BE49-F238E27FC236}">
                  <a16:creationId xmlns:a16="http://schemas.microsoft.com/office/drawing/2014/main" id="{C72AE6B8-9674-EFA3-F840-6DBF45F7FDE1}"/>
                </a:ext>
              </a:extLst>
            </p:cNvPr>
            <p:cNvSpPr txBox="1"/>
            <p:nvPr/>
          </p:nvSpPr>
          <p:spPr>
            <a:xfrm>
              <a:off x="1889597" y="1179933"/>
              <a:ext cx="671979" cy="369332"/>
            </a:xfrm>
            <a:prstGeom prst="rect">
              <a:avLst/>
            </a:prstGeom>
            <a:noFill/>
          </p:spPr>
          <p:txBody>
            <a:bodyPr wrap="none" rtlCol="0">
              <a:spAutoFit/>
            </a:bodyPr>
            <a:lstStyle/>
            <a:p>
              <a:r>
                <a:rPr lang="en-US" b="1" dirty="0"/>
                <a:t>SGP</a:t>
              </a:r>
            </a:p>
          </p:txBody>
        </p:sp>
        <p:sp>
          <p:nvSpPr>
            <p:cNvPr id="13" name="TextBox 12">
              <a:extLst>
                <a:ext uri="{FF2B5EF4-FFF2-40B4-BE49-F238E27FC236}">
                  <a16:creationId xmlns:a16="http://schemas.microsoft.com/office/drawing/2014/main" id="{3820E326-452C-5521-4AD5-E61D0EEDA9D5}"/>
                </a:ext>
              </a:extLst>
            </p:cNvPr>
            <p:cNvSpPr txBox="1"/>
            <p:nvPr/>
          </p:nvSpPr>
          <p:spPr>
            <a:xfrm>
              <a:off x="5286861" y="1167191"/>
              <a:ext cx="723275" cy="369332"/>
            </a:xfrm>
            <a:prstGeom prst="rect">
              <a:avLst/>
            </a:prstGeom>
            <a:noFill/>
          </p:spPr>
          <p:txBody>
            <a:bodyPr wrap="none" rtlCol="0">
              <a:spAutoFit/>
            </a:bodyPr>
            <a:lstStyle/>
            <a:p>
              <a:r>
                <a:rPr lang="en-US" b="1" dirty="0"/>
                <a:t>MAO</a:t>
              </a:r>
            </a:p>
          </p:txBody>
        </p:sp>
      </p:grpSp>
      <p:pic>
        <p:nvPicPr>
          <p:cNvPr id="15" name="Picture 14" descr="A picture containing diagram&#10;&#10;Description automatically generated">
            <a:extLst>
              <a:ext uri="{FF2B5EF4-FFF2-40B4-BE49-F238E27FC236}">
                <a16:creationId xmlns:a16="http://schemas.microsoft.com/office/drawing/2014/main" id="{D6F9DA2E-1367-22A4-145F-DEACD9080107}"/>
              </a:ext>
            </a:extLst>
          </p:cNvPr>
          <p:cNvPicPr>
            <a:picLocks noChangeAspect="1"/>
          </p:cNvPicPr>
          <p:nvPr/>
        </p:nvPicPr>
        <p:blipFill rotWithShape="1">
          <a:blip r:embed="rId4"/>
          <a:srcRect l="5095"/>
          <a:stretch/>
        </p:blipFill>
        <p:spPr>
          <a:xfrm>
            <a:off x="97678" y="2187927"/>
            <a:ext cx="1236137" cy="2603500"/>
          </a:xfrm>
          <a:prstGeom prst="rect">
            <a:avLst/>
          </a:prstGeom>
        </p:spPr>
      </p:pic>
      <p:grpSp>
        <p:nvGrpSpPr>
          <p:cNvPr id="17" name="Group 16">
            <a:extLst>
              <a:ext uri="{FF2B5EF4-FFF2-40B4-BE49-F238E27FC236}">
                <a16:creationId xmlns:a16="http://schemas.microsoft.com/office/drawing/2014/main" id="{9397E513-1D1C-AE7B-45DC-62C9535FC695}"/>
              </a:ext>
            </a:extLst>
          </p:cNvPr>
          <p:cNvGrpSpPr/>
          <p:nvPr/>
        </p:nvGrpSpPr>
        <p:grpSpPr>
          <a:xfrm>
            <a:off x="2682036" y="2187927"/>
            <a:ext cx="9412286" cy="1319280"/>
            <a:chOff x="2779714" y="2413477"/>
            <a:chExt cx="9412286" cy="1319280"/>
          </a:xfrm>
        </p:grpSpPr>
        <p:sp>
          <p:nvSpPr>
            <p:cNvPr id="39" name="TextBox 38">
              <a:extLst>
                <a:ext uri="{FF2B5EF4-FFF2-40B4-BE49-F238E27FC236}">
                  <a16:creationId xmlns:a16="http://schemas.microsoft.com/office/drawing/2014/main" id="{BAAE6F67-1B1B-CB4E-BEA5-F17B9B431ED9}"/>
                </a:ext>
              </a:extLst>
            </p:cNvPr>
            <p:cNvSpPr txBox="1"/>
            <p:nvPr/>
          </p:nvSpPr>
          <p:spPr>
            <a:xfrm>
              <a:off x="8583987" y="2413477"/>
              <a:ext cx="3608013" cy="1154162"/>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dirty="0"/>
                <a:t>All the models trigger convection too early</a:t>
              </a:r>
            </a:p>
            <a:p>
              <a:pPr marL="522288" lvl="1" indent="-323850">
                <a:spcAft>
                  <a:spcPts val="600"/>
                </a:spcAft>
                <a:buFont typeface="Arial" panose="020B0604020202020204" pitchFamily="34" charset="0"/>
                <a:buChar char="•"/>
              </a:pPr>
              <a:r>
                <a:rPr lang="en-US" sz="1400" dirty="0"/>
                <a:t>Simulated precipitation peak time is more spread at MAO than at SGP</a:t>
              </a:r>
            </a:p>
          </p:txBody>
        </p:sp>
        <p:sp>
          <p:nvSpPr>
            <p:cNvPr id="7" name="Oval 6">
              <a:extLst>
                <a:ext uri="{FF2B5EF4-FFF2-40B4-BE49-F238E27FC236}">
                  <a16:creationId xmlns:a16="http://schemas.microsoft.com/office/drawing/2014/main" id="{23F52984-1CAC-3D4C-35BB-A5C09002B6E9}"/>
                </a:ext>
              </a:extLst>
            </p:cNvPr>
            <p:cNvSpPr/>
            <p:nvPr/>
          </p:nvSpPr>
          <p:spPr bwMode="auto">
            <a:xfrm>
              <a:off x="2779714" y="2767049"/>
              <a:ext cx="470876" cy="965708"/>
            </a:xfrm>
            <a:prstGeom prst="ellipse">
              <a:avLst/>
            </a:prstGeom>
            <a:noFill/>
            <a:ln w="25400">
              <a:solidFill>
                <a:srgbClr val="C00000"/>
              </a:solidFill>
              <a:prstDash val="dash"/>
              <a:miter lim="800000"/>
              <a:headEnd/>
              <a:tailEnd/>
            </a:ln>
          </p:spPr>
          <p:txBody>
            <a:bodyPr rtlCol="0" anchor="b">
              <a:prstTxWarp prst="textNoShape">
                <a:avLst/>
              </a:prstTxWarp>
            </a:bodyPr>
            <a:lstStyle/>
            <a:p>
              <a:pPr algn="ctr">
                <a:spcBef>
                  <a:spcPct val="0"/>
                </a:spcBef>
              </a:pPr>
              <a:endParaRPr lang="en-US" sz="1000" dirty="0">
                <a:solidFill>
                  <a:srgbClr val="000000"/>
                </a:solidFill>
              </a:endParaRPr>
            </a:p>
          </p:txBody>
        </p:sp>
        <p:sp>
          <p:nvSpPr>
            <p:cNvPr id="9" name="Oval 8">
              <a:extLst>
                <a:ext uri="{FF2B5EF4-FFF2-40B4-BE49-F238E27FC236}">
                  <a16:creationId xmlns:a16="http://schemas.microsoft.com/office/drawing/2014/main" id="{1037DDBB-F974-48AB-5585-5C72C30283FE}"/>
                </a:ext>
              </a:extLst>
            </p:cNvPr>
            <p:cNvSpPr/>
            <p:nvPr/>
          </p:nvSpPr>
          <p:spPr bwMode="auto">
            <a:xfrm>
              <a:off x="6081783" y="2767049"/>
              <a:ext cx="470876" cy="965708"/>
            </a:xfrm>
            <a:prstGeom prst="ellipse">
              <a:avLst/>
            </a:prstGeom>
            <a:noFill/>
            <a:ln w="25400">
              <a:solidFill>
                <a:srgbClr val="C00000"/>
              </a:solidFill>
              <a:prstDash val="dash"/>
              <a:miter lim="800000"/>
              <a:headEnd/>
              <a:tailEnd/>
            </a:ln>
          </p:spPr>
          <p:txBody>
            <a:bodyPr rtlCol="0" anchor="b">
              <a:prstTxWarp prst="textNoShape">
                <a:avLst/>
              </a:prstTxWarp>
            </a:bodyPr>
            <a:lstStyle/>
            <a:p>
              <a:pPr algn="ctr">
                <a:spcBef>
                  <a:spcPct val="0"/>
                </a:spcBef>
              </a:pPr>
              <a:endParaRPr lang="en-US" sz="1000" dirty="0">
                <a:solidFill>
                  <a:srgbClr val="000000"/>
                </a:solidFill>
              </a:endParaRPr>
            </a:p>
          </p:txBody>
        </p:sp>
      </p:grpSp>
      <p:grpSp>
        <p:nvGrpSpPr>
          <p:cNvPr id="23" name="Group 22">
            <a:extLst>
              <a:ext uri="{FF2B5EF4-FFF2-40B4-BE49-F238E27FC236}">
                <a16:creationId xmlns:a16="http://schemas.microsoft.com/office/drawing/2014/main" id="{277329A4-A568-ACB5-53DC-C455AB3EEDE5}"/>
              </a:ext>
            </a:extLst>
          </p:cNvPr>
          <p:cNvGrpSpPr/>
          <p:nvPr/>
        </p:nvGrpSpPr>
        <p:grpSpPr>
          <a:xfrm>
            <a:off x="2517153" y="4093259"/>
            <a:ext cx="9428431" cy="816149"/>
            <a:chOff x="2517153" y="4093259"/>
            <a:chExt cx="9428431" cy="816149"/>
          </a:xfrm>
        </p:grpSpPr>
        <p:sp>
          <p:nvSpPr>
            <p:cNvPr id="4" name="TextBox 3">
              <a:extLst>
                <a:ext uri="{FF2B5EF4-FFF2-40B4-BE49-F238E27FC236}">
                  <a16:creationId xmlns:a16="http://schemas.microsoft.com/office/drawing/2014/main" id="{6EAE161E-A570-F5EC-AD4F-5BE67DAD0A83}"/>
                </a:ext>
              </a:extLst>
            </p:cNvPr>
            <p:cNvSpPr txBox="1"/>
            <p:nvPr/>
          </p:nvSpPr>
          <p:spPr>
            <a:xfrm>
              <a:off x="8337571" y="4263077"/>
              <a:ext cx="3608013" cy="646331"/>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dirty="0"/>
                <a:t>Convective precipitation dominant</a:t>
              </a:r>
            </a:p>
          </p:txBody>
        </p:sp>
        <p:sp>
          <p:nvSpPr>
            <p:cNvPr id="8" name="Oval 7">
              <a:extLst>
                <a:ext uri="{FF2B5EF4-FFF2-40B4-BE49-F238E27FC236}">
                  <a16:creationId xmlns:a16="http://schemas.microsoft.com/office/drawing/2014/main" id="{FB6C20DC-48D2-A074-06F7-59E7A8509567}"/>
                </a:ext>
              </a:extLst>
            </p:cNvPr>
            <p:cNvSpPr/>
            <p:nvPr/>
          </p:nvSpPr>
          <p:spPr bwMode="auto">
            <a:xfrm>
              <a:off x="2517153" y="4093259"/>
              <a:ext cx="800642" cy="244094"/>
            </a:xfrm>
            <a:prstGeom prst="ellipse">
              <a:avLst/>
            </a:prstGeom>
            <a:noFill/>
            <a:ln w="25400">
              <a:solidFill>
                <a:schemeClr val="tx1"/>
              </a:solidFill>
              <a:prstDash val="dash"/>
              <a:miter lim="800000"/>
              <a:headEnd/>
              <a:tailEnd/>
            </a:ln>
          </p:spPr>
          <p:txBody>
            <a:bodyPr rtlCol="0" anchor="b">
              <a:prstTxWarp prst="textNoShape">
                <a:avLst/>
              </a:prstTxWarp>
            </a:bodyPr>
            <a:lstStyle/>
            <a:p>
              <a:pPr algn="ctr">
                <a:spcBef>
                  <a:spcPct val="0"/>
                </a:spcBef>
              </a:pPr>
              <a:endParaRPr lang="en-US" sz="1000" dirty="0">
                <a:solidFill>
                  <a:srgbClr val="000000"/>
                </a:solidFill>
              </a:endParaRPr>
            </a:p>
          </p:txBody>
        </p:sp>
        <p:sp>
          <p:nvSpPr>
            <p:cNvPr id="16" name="Oval 15">
              <a:extLst>
                <a:ext uri="{FF2B5EF4-FFF2-40B4-BE49-F238E27FC236}">
                  <a16:creationId xmlns:a16="http://schemas.microsoft.com/office/drawing/2014/main" id="{65DF2254-B914-0949-4460-8BF74F28432A}"/>
                </a:ext>
              </a:extLst>
            </p:cNvPr>
            <p:cNvSpPr/>
            <p:nvPr/>
          </p:nvSpPr>
          <p:spPr bwMode="auto">
            <a:xfrm>
              <a:off x="5819222" y="4093259"/>
              <a:ext cx="800642" cy="244094"/>
            </a:xfrm>
            <a:prstGeom prst="ellipse">
              <a:avLst/>
            </a:prstGeom>
            <a:noFill/>
            <a:ln w="25400">
              <a:solidFill>
                <a:schemeClr val="tx1"/>
              </a:solidFill>
              <a:prstDash val="dash"/>
              <a:miter lim="800000"/>
              <a:headEnd/>
              <a:tailEnd/>
            </a:ln>
          </p:spPr>
          <p:txBody>
            <a:bodyPr rtlCol="0" anchor="b">
              <a:prstTxWarp prst="textNoShape">
                <a:avLst/>
              </a:prstTxWarp>
            </a:bodyPr>
            <a:lstStyle/>
            <a:p>
              <a:pPr algn="ctr">
                <a:spcBef>
                  <a:spcPct val="0"/>
                </a:spcBef>
              </a:pPr>
              <a:endParaRPr lang="en-US" sz="1000" dirty="0">
                <a:solidFill>
                  <a:srgbClr val="000000"/>
                </a:solidFill>
              </a:endParaRPr>
            </a:p>
          </p:txBody>
        </p:sp>
      </p:grpSp>
      <p:sp>
        <p:nvSpPr>
          <p:cNvPr id="18" name="TextBox 17">
            <a:extLst>
              <a:ext uri="{FF2B5EF4-FFF2-40B4-BE49-F238E27FC236}">
                <a16:creationId xmlns:a16="http://schemas.microsoft.com/office/drawing/2014/main" id="{27BEF70A-DE08-3859-1211-DBC7E0352B15}"/>
              </a:ext>
            </a:extLst>
          </p:cNvPr>
          <p:cNvSpPr txBox="1"/>
          <p:nvPr/>
        </p:nvSpPr>
        <p:spPr>
          <a:xfrm>
            <a:off x="1752696" y="2128975"/>
            <a:ext cx="787460" cy="369332"/>
          </a:xfrm>
          <a:prstGeom prst="rect">
            <a:avLst/>
          </a:prstGeom>
          <a:noFill/>
        </p:spPr>
        <p:txBody>
          <a:bodyPr wrap="none" rtlCol="0">
            <a:spAutoFit/>
          </a:bodyPr>
          <a:lstStyle/>
          <a:p>
            <a:r>
              <a:rPr lang="en-US" dirty="0"/>
              <a:t>Tot </a:t>
            </a:r>
            <a:r>
              <a:rPr lang="en-US" dirty="0" err="1"/>
              <a:t>Pr</a:t>
            </a:r>
            <a:endParaRPr lang="en-US" dirty="0"/>
          </a:p>
        </p:txBody>
      </p:sp>
      <p:sp>
        <p:nvSpPr>
          <p:cNvPr id="19" name="TextBox 18">
            <a:extLst>
              <a:ext uri="{FF2B5EF4-FFF2-40B4-BE49-F238E27FC236}">
                <a16:creationId xmlns:a16="http://schemas.microsoft.com/office/drawing/2014/main" id="{B4741A61-7A5B-7B11-7A05-08296036012E}"/>
              </a:ext>
            </a:extLst>
          </p:cNvPr>
          <p:cNvSpPr txBox="1"/>
          <p:nvPr/>
        </p:nvSpPr>
        <p:spPr>
          <a:xfrm>
            <a:off x="5171646" y="2128975"/>
            <a:ext cx="787460" cy="369332"/>
          </a:xfrm>
          <a:prstGeom prst="rect">
            <a:avLst/>
          </a:prstGeom>
          <a:noFill/>
        </p:spPr>
        <p:txBody>
          <a:bodyPr wrap="none" rtlCol="0">
            <a:spAutoFit/>
          </a:bodyPr>
          <a:lstStyle/>
          <a:p>
            <a:r>
              <a:rPr lang="en-US" dirty="0"/>
              <a:t>Tot </a:t>
            </a:r>
            <a:r>
              <a:rPr lang="en-US" dirty="0" err="1"/>
              <a:t>Pr</a:t>
            </a:r>
            <a:endParaRPr lang="en-US" dirty="0"/>
          </a:p>
        </p:txBody>
      </p:sp>
      <p:sp>
        <p:nvSpPr>
          <p:cNvPr id="20" name="TextBox 19">
            <a:extLst>
              <a:ext uri="{FF2B5EF4-FFF2-40B4-BE49-F238E27FC236}">
                <a16:creationId xmlns:a16="http://schemas.microsoft.com/office/drawing/2014/main" id="{460BE09A-F719-5326-3AB1-C3E8D77BAE30}"/>
              </a:ext>
            </a:extLst>
          </p:cNvPr>
          <p:cNvSpPr txBox="1"/>
          <p:nvPr/>
        </p:nvSpPr>
        <p:spPr>
          <a:xfrm>
            <a:off x="2540156" y="5067311"/>
            <a:ext cx="1018227" cy="369332"/>
          </a:xfrm>
          <a:prstGeom prst="rect">
            <a:avLst/>
          </a:prstGeom>
          <a:noFill/>
        </p:spPr>
        <p:txBody>
          <a:bodyPr wrap="none" rtlCol="0">
            <a:spAutoFit/>
          </a:bodyPr>
          <a:lstStyle/>
          <a:p>
            <a:r>
              <a:rPr lang="en-US" dirty="0"/>
              <a:t>Conv </a:t>
            </a:r>
            <a:r>
              <a:rPr lang="en-US" dirty="0" err="1"/>
              <a:t>Pr</a:t>
            </a:r>
            <a:endParaRPr lang="en-US" dirty="0"/>
          </a:p>
        </p:txBody>
      </p:sp>
      <p:sp>
        <p:nvSpPr>
          <p:cNvPr id="21" name="TextBox 20">
            <a:extLst>
              <a:ext uri="{FF2B5EF4-FFF2-40B4-BE49-F238E27FC236}">
                <a16:creationId xmlns:a16="http://schemas.microsoft.com/office/drawing/2014/main" id="{99FF0CC7-6AD8-05D5-C78E-5472DCF72570}"/>
              </a:ext>
            </a:extLst>
          </p:cNvPr>
          <p:cNvSpPr txBox="1"/>
          <p:nvPr/>
        </p:nvSpPr>
        <p:spPr>
          <a:xfrm>
            <a:off x="6454981" y="5102159"/>
            <a:ext cx="1018227" cy="369332"/>
          </a:xfrm>
          <a:prstGeom prst="rect">
            <a:avLst/>
          </a:prstGeom>
          <a:noFill/>
        </p:spPr>
        <p:txBody>
          <a:bodyPr wrap="none" rtlCol="0">
            <a:spAutoFit/>
          </a:bodyPr>
          <a:lstStyle/>
          <a:p>
            <a:r>
              <a:rPr lang="en-US" dirty="0"/>
              <a:t>Conv </a:t>
            </a:r>
            <a:r>
              <a:rPr lang="en-US" dirty="0" err="1"/>
              <a:t>Pr</a:t>
            </a:r>
            <a:endParaRPr lang="en-US" dirty="0"/>
          </a:p>
        </p:txBody>
      </p:sp>
    </p:spTree>
    <p:extLst>
      <p:ext uri="{BB962C8B-B14F-4D97-AF65-F5344CB8AC3E}">
        <p14:creationId xmlns:p14="http://schemas.microsoft.com/office/powerpoint/2010/main" val="105733225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dissolv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dissolve">
                                      <p:cBhvr>
                                        <p:cTn id="1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0654" y="-44992"/>
            <a:ext cx="11582400" cy="1004887"/>
          </a:xfrm>
        </p:spPr>
        <p:txBody>
          <a:bodyPr>
            <a:normAutofit/>
          </a:bodyPr>
          <a:lstStyle/>
          <a:p>
            <a:r>
              <a:rPr lang="en-US" sz="4000" dirty="0">
                <a:solidFill>
                  <a:schemeClr val="accent1"/>
                </a:solidFill>
              </a:rPr>
              <a:t>Nocturnal Precipitation</a:t>
            </a:r>
          </a:p>
        </p:txBody>
      </p:sp>
      <p:sp>
        <p:nvSpPr>
          <p:cNvPr id="38" name="TextBox 37">
            <a:extLst>
              <a:ext uri="{FF2B5EF4-FFF2-40B4-BE49-F238E27FC236}">
                <a16:creationId xmlns:a16="http://schemas.microsoft.com/office/drawing/2014/main" id="{00489A22-6376-6149-B62F-3730E9F3720F}"/>
              </a:ext>
            </a:extLst>
          </p:cNvPr>
          <p:cNvSpPr txBox="1"/>
          <p:nvPr/>
        </p:nvSpPr>
        <p:spPr>
          <a:xfrm>
            <a:off x="6552174" y="284967"/>
            <a:ext cx="3002133" cy="748923"/>
          </a:xfrm>
          <a:prstGeom prst="rect">
            <a:avLst/>
          </a:prstGeom>
          <a:noFill/>
        </p:spPr>
        <p:txBody>
          <a:bodyPr wrap="square" rtlCol="0">
            <a:spAutoFit/>
          </a:bodyPr>
          <a:lstStyle/>
          <a:p>
            <a:pPr marL="228594" indent="-228594">
              <a:spcBef>
                <a:spcPts val="800"/>
              </a:spcBef>
              <a:buFont typeface="Arial" panose="020B0604020202020204" pitchFamily="34" charset="0"/>
              <a:buChar char="•"/>
            </a:pPr>
            <a:r>
              <a:rPr lang="en-US" dirty="0">
                <a:solidFill>
                  <a:schemeClr val="accent1"/>
                </a:solidFill>
              </a:rPr>
              <a:t>Peak </a:t>
            </a:r>
            <a:r>
              <a:rPr lang="en-US" dirty="0" err="1">
                <a:solidFill>
                  <a:schemeClr val="accent1"/>
                </a:solidFill>
              </a:rPr>
              <a:t>Pr</a:t>
            </a:r>
            <a:r>
              <a:rPr lang="en-US" dirty="0">
                <a:solidFill>
                  <a:schemeClr val="accent1"/>
                </a:solidFill>
              </a:rPr>
              <a:t> &gt; 1mm/day</a:t>
            </a:r>
          </a:p>
          <a:p>
            <a:pPr marL="228594" indent="-228594">
              <a:spcBef>
                <a:spcPts val="800"/>
              </a:spcBef>
              <a:buFont typeface="Arial" panose="020B0604020202020204" pitchFamily="34" charset="0"/>
              <a:buChar char="•"/>
            </a:pPr>
            <a:r>
              <a:rPr lang="en-US" dirty="0">
                <a:solidFill>
                  <a:schemeClr val="accent1"/>
                </a:solidFill>
              </a:rPr>
              <a:t>Peak hours: 00Z – 07Z</a:t>
            </a:r>
          </a:p>
        </p:txBody>
      </p:sp>
      <p:sp>
        <p:nvSpPr>
          <p:cNvPr id="3" name="TextBox 2">
            <a:extLst>
              <a:ext uri="{FF2B5EF4-FFF2-40B4-BE49-F238E27FC236}">
                <a16:creationId xmlns:a16="http://schemas.microsoft.com/office/drawing/2014/main" id="{16C2B87B-2204-0269-0239-F567247FBADC}"/>
              </a:ext>
            </a:extLst>
          </p:cNvPr>
          <p:cNvSpPr txBox="1"/>
          <p:nvPr/>
        </p:nvSpPr>
        <p:spPr>
          <a:xfrm>
            <a:off x="710272" y="942172"/>
            <a:ext cx="4929555" cy="369332"/>
          </a:xfrm>
          <a:prstGeom prst="rect">
            <a:avLst/>
          </a:prstGeom>
          <a:noFill/>
        </p:spPr>
        <p:txBody>
          <a:bodyPr wrap="none" rtlCol="0">
            <a:spAutoFit/>
          </a:bodyPr>
          <a:lstStyle/>
          <a:p>
            <a:r>
              <a:rPr lang="en-US" i="1" dirty="0"/>
              <a:t>Propagation of MCSs and elevated convection</a:t>
            </a:r>
          </a:p>
        </p:txBody>
      </p:sp>
      <p:pic>
        <p:nvPicPr>
          <p:cNvPr id="5" name="Picture 4" descr="A picture containing diagram&#10;&#10;Description automatically generated">
            <a:extLst>
              <a:ext uri="{FF2B5EF4-FFF2-40B4-BE49-F238E27FC236}">
                <a16:creationId xmlns:a16="http://schemas.microsoft.com/office/drawing/2014/main" id="{9A3BE6FC-FB6E-08EA-6FD4-678689E2A7CD}"/>
              </a:ext>
            </a:extLst>
          </p:cNvPr>
          <p:cNvPicPr>
            <a:picLocks noChangeAspect="1"/>
          </p:cNvPicPr>
          <p:nvPr/>
        </p:nvPicPr>
        <p:blipFill rotWithShape="1">
          <a:blip r:embed="rId3"/>
          <a:srcRect l="5095"/>
          <a:stretch/>
        </p:blipFill>
        <p:spPr>
          <a:xfrm>
            <a:off x="168513" y="2137375"/>
            <a:ext cx="1083518" cy="2603500"/>
          </a:xfrm>
          <a:prstGeom prst="rect">
            <a:avLst/>
          </a:prstGeom>
        </p:spPr>
      </p:pic>
      <p:grpSp>
        <p:nvGrpSpPr>
          <p:cNvPr id="13" name="Group 12">
            <a:extLst>
              <a:ext uri="{FF2B5EF4-FFF2-40B4-BE49-F238E27FC236}">
                <a16:creationId xmlns:a16="http://schemas.microsoft.com/office/drawing/2014/main" id="{45084905-BB9F-BBB3-42D6-35D46D429805}"/>
              </a:ext>
            </a:extLst>
          </p:cNvPr>
          <p:cNvGrpSpPr/>
          <p:nvPr/>
        </p:nvGrpSpPr>
        <p:grpSpPr>
          <a:xfrm>
            <a:off x="1252031" y="1422290"/>
            <a:ext cx="6087154" cy="4493538"/>
            <a:chOff x="1760071" y="1301641"/>
            <a:chExt cx="6087154" cy="4033670"/>
          </a:xfrm>
        </p:grpSpPr>
        <p:grpSp>
          <p:nvGrpSpPr>
            <p:cNvPr id="9" name="Group 8">
              <a:extLst>
                <a:ext uri="{FF2B5EF4-FFF2-40B4-BE49-F238E27FC236}">
                  <a16:creationId xmlns:a16="http://schemas.microsoft.com/office/drawing/2014/main" id="{53FD7BD1-315D-397B-AA0F-1EE76F326663}"/>
                </a:ext>
              </a:extLst>
            </p:cNvPr>
            <p:cNvGrpSpPr/>
            <p:nvPr/>
          </p:nvGrpSpPr>
          <p:grpSpPr>
            <a:xfrm>
              <a:off x="1760071" y="1572681"/>
              <a:ext cx="6087154" cy="3762630"/>
              <a:chOff x="1784455" y="1439131"/>
              <a:chExt cx="6087154" cy="3762630"/>
            </a:xfrm>
          </p:grpSpPr>
          <p:pic>
            <p:nvPicPr>
              <p:cNvPr id="10" name="Picture 9">
                <a:extLst>
                  <a:ext uri="{FF2B5EF4-FFF2-40B4-BE49-F238E27FC236}">
                    <a16:creationId xmlns:a16="http://schemas.microsoft.com/office/drawing/2014/main" id="{A45C648C-D1B9-F432-4C90-0374BD055576}"/>
                  </a:ext>
                </a:extLst>
              </p:cNvPr>
              <p:cNvPicPr>
                <a:picLocks noChangeAspect="1"/>
              </p:cNvPicPr>
              <p:nvPr/>
            </p:nvPicPr>
            <p:blipFill rotWithShape="1">
              <a:blip r:embed="rId4"/>
              <a:srcRect l="54335"/>
              <a:stretch/>
            </p:blipFill>
            <p:spPr>
              <a:xfrm>
                <a:off x="4828032" y="1439131"/>
                <a:ext cx="3043577" cy="3762630"/>
              </a:xfrm>
              <a:prstGeom prst="rect">
                <a:avLst/>
              </a:prstGeom>
            </p:spPr>
          </p:pic>
          <p:pic>
            <p:nvPicPr>
              <p:cNvPr id="8" name="Picture 7">
                <a:extLst>
                  <a:ext uri="{FF2B5EF4-FFF2-40B4-BE49-F238E27FC236}">
                    <a16:creationId xmlns:a16="http://schemas.microsoft.com/office/drawing/2014/main" id="{4B3E0894-3818-1232-3163-2E631E4BEDED}"/>
                  </a:ext>
                </a:extLst>
              </p:cNvPr>
              <p:cNvPicPr>
                <a:picLocks noChangeAspect="1"/>
              </p:cNvPicPr>
              <p:nvPr/>
            </p:nvPicPr>
            <p:blipFill rotWithShape="1">
              <a:blip r:embed="rId4"/>
              <a:srcRect r="54335"/>
              <a:stretch/>
            </p:blipFill>
            <p:spPr>
              <a:xfrm>
                <a:off x="1784455" y="1439131"/>
                <a:ext cx="3043577" cy="3762630"/>
              </a:xfrm>
              <a:prstGeom prst="rect">
                <a:avLst/>
              </a:prstGeom>
            </p:spPr>
          </p:pic>
        </p:grpSp>
        <p:sp>
          <p:nvSpPr>
            <p:cNvPr id="11" name="TextBox 10">
              <a:extLst>
                <a:ext uri="{FF2B5EF4-FFF2-40B4-BE49-F238E27FC236}">
                  <a16:creationId xmlns:a16="http://schemas.microsoft.com/office/drawing/2014/main" id="{97A2A9C9-D14E-3518-C80A-3F94958AF3D2}"/>
                </a:ext>
              </a:extLst>
            </p:cNvPr>
            <p:cNvSpPr txBox="1"/>
            <p:nvPr/>
          </p:nvSpPr>
          <p:spPr>
            <a:xfrm>
              <a:off x="3203413" y="1301641"/>
              <a:ext cx="671979" cy="369332"/>
            </a:xfrm>
            <a:prstGeom prst="rect">
              <a:avLst/>
            </a:prstGeom>
            <a:noFill/>
          </p:spPr>
          <p:txBody>
            <a:bodyPr wrap="none" rtlCol="0">
              <a:spAutoFit/>
            </a:bodyPr>
            <a:lstStyle/>
            <a:p>
              <a:r>
                <a:rPr lang="en-US" b="1" dirty="0"/>
                <a:t>SGP</a:t>
              </a:r>
            </a:p>
          </p:txBody>
        </p:sp>
        <p:sp>
          <p:nvSpPr>
            <p:cNvPr id="12" name="TextBox 11">
              <a:extLst>
                <a:ext uri="{FF2B5EF4-FFF2-40B4-BE49-F238E27FC236}">
                  <a16:creationId xmlns:a16="http://schemas.microsoft.com/office/drawing/2014/main" id="{6DBD7BD4-FE52-B033-02E4-5F0970D7DD06}"/>
                </a:ext>
              </a:extLst>
            </p:cNvPr>
            <p:cNvSpPr txBox="1"/>
            <p:nvPr/>
          </p:nvSpPr>
          <p:spPr>
            <a:xfrm>
              <a:off x="5988182" y="1301641"/>
              <a:ext cx="723275" cy="369332"/>
            </a:xfrm>
            <a:prstGeom prst="rect">
              <a:avLst/>
            </a:prstGeom>
            <a:noFill/>
          </p:spPr>
          <p:txBody>
            <a:bodyPr wrap="none" rtlCol="0">
              <a:spAutoFit/>
            </a:bodyPr>
            <a:lstStyle/>
            <a:p>
              <a:r>
                <a:rPr lang="en-US" b="1" dirty="0"/>
                <a:t>MAO</a:t>
              </a:r>
            </a:p>
          </p:txBody>
        </p:sp>
      </p:grpSp>
      <p:sp>
        <p:nvSpPr>
          <p:cNvPr id="7" name="TextBox 6">
            <a:extLst>
              <a:ext uri="{FF2B5EF4-FFF2-40B4-BE49-F238E27FC236}">
                <a16:creationId xmlns:a16="http://schemas.microsoft.com/office/drawing/2014/main" id="{1448FA7D-4087-2871-B010-6D45340585CC}"/>
              </a:ext>
            </a:extLst>
          </p:cNvPr>
          <p:cNvSpPr txBox="1"/>
          <p:nvPr/>
        </p:nvSpPr>
        <p:spPr>
          <a:xfrm>
            <a:off x="2749873" y="2048220"/>
            <a:ext cx="787460" cy="369332"/>
          </a:xfrm>
          <a:prstGeom prst="rect">
            <a:avLst/>
          </a:prstGeom>
          <a:noFill/>
        </p:spPr>
        <p:txBody>
          <a:bodyPr wrap="none" rtlCol="0">
            <a:spAutoFit/>
          </a:bodyPr>
          <a:lstStyle/>
          <a:p>
            <a:r>
              <a:rPr lang="en-US" dirty="0"/>
              <a:t>Tot </a:t>
            </a:r>
            <a:r>
              <a:rPr lang="en-US" dirty="0" err="1"/>
              <a:t>Pr</a:t>
            </a:r>
            <a:endParaRPr lang="en-US" dirty="0"/>
          </a:p>
        </p:txBody>
      </p:sp>
      <p:sp>
        <p:nvSpPr>
          <p:cNvPr id="14" name="TextBox 13">
            <a:extLst>
              <a:ext uri="{FF2B5EF4-FFF2-40B4-BE49-F238E27FC236}">
                <a16:creationId xmlns:a16="http://schemas.microsoft.com/office/drawing/2014/main" id="{466A275F-48B3-4895-D97C-34C60792EE34}"/>
              </a:ext>
            </a:extLst>
          </p:cNvPr>
          <p:cNvSpPr txBox="1"/>
          <p:nvPr/>
        </p:nvSpPr>
        <p:spPr>
          <a:xfrm>
            <a:off x="6168823" y="2048220"/>
            <a:ext cx="787460" cy="369332"/>
          </a:xfrm>
          <a:prstGeom prst="rect">
            <a:avLst/>
          </a:prstGeom>
          <a:noFill/>
        </p:spPr>
        <p:txBody>
          <a:bodyPr wrap="none" rtlCol="0">
            <a:spAutoFit/>
          </a:bodyPr>
          <a:lstStyle/>
          <a:p>
            <a:r>
              <a:rPr lang="en-US" dirty="0"/>
              <a:t>Tot </a:t>
            </a:r>
            <a:r>
              <a:rPr lang="en-US" dirty="0" err="1"/>
              <a:t>Pr</a:t>
            </a:r>
            <a:endParaRPr lang="en-US" dirty="0"/>
          </a:p>
        </p:txBody>
      </p:sp>
      <p:sp>
        <p:nvSpPr>
          <p:cNvPr id="16" name="TextBox 15">
            <a:extLst>
              <a:ext uri="{FF2B5EF4-FFF2-40B4-BE49-F238E27FC236}">
                <a16:creationId xmlns:a16="http://schemas.microsoft.com/office/drawing/2014/main" id="{496C1F7B-6AB3-1FA8-E39E-19DA971291E3}"/>
              </a:ext>
            </a:extLst>
          </p:cNvPr>
          <p:cNvSpPr txBox="1"/>
          <p:nvPr/>
        </p:nvSpPr>
        <p:spPr>
          <a:xfrm>
            <a:off x="2923148" y="4964552"/>
            <a:ext cx="1018227" cy="369332"/>
          </a:xfrm>
          <a:prstGeom prst="rect">
            <a:avLst/>
          </a:prstGeom>
          <a:noFill/>
        </p:spPr>
        <p:txBody>
          <a:bodyPr wrap="none" rtlCol="0">
            <a:spAutoFit/>
          </a:bodyPr>
          <a:lstStyle/>
          <a:p>
            <a:r>
              <a:rPr lang="en-US" dirty="0"/>
              <a:t>Conv </a:t>
            </a:r>
            <a:r>
              <a:rPr lang="en-US" dirty="0" err="1"/>
              <a:t>Pr</a:t>
            </a:r>
            <a:endParaRPr lang="en-US" dirty="0"/>
          </a:p>
        </p:txBody>
      </p:sp>
      <p:sp>
        <p:nvSpPr>
          <p:cNvPr id="17" name="TextBox 16">
            <a:extLst>
              <a:ext uri="{FF2B5EF4-FFF2-40B4-BE49-F238E27FC236}">
                <a16:creationId xmlns:a16="http://schemas.microsoft.com/office/drawing/2014/main" id="{85A9443C-4E5C-2E2B-8392-CC15C2D48289}"/>
              </a:ext>
            </a:extLst>
          </p:cNvPr>
          <p:cNvSpPr txBox="1"/>
          <p:nvPr/>
        </p:nvSpPr>
        <p:spPr>
          <a:xfrm>
            <a:off x="6043060" y="4962520"/>
            <a:ext cx="1018227" cy="369332"/>
          </a:xfrm>
          <a:prstGeom prst="rect">
            <a:avLst/>
          </a:prstGeom>
          <a:noFill/>
        </p:spPr>
        <p:txBody>
          <a:bodyPr wrap="none" rtlCol="0">
            <a:spAutoFit/>
          </a:bodyPr>
          <a:lstStyle/>
          <a:p>
            <a:r>
              <a:rPr lang="en-US" dirty="0"/>
              <a:t>Conv </a:t>
            </a:r>
            <a:r>
              <a:rPr lang="en-US" dirty="0" err="1"/>
              <a:t>Pr</a:t>
            </a:r>
            <a:endParaRPr lang="en-US" dirty="0"/>
          </a:p>
        </p:txBody>
      </p:sp>
      <p:grpSp>
        <p:nvGrpSpPr>
          <p:cNvPr id="22" name="Group 21">
            <a:extLst>
              <a:ext uri="{FF2B5EF4-FFF2-40B4-BE49-F238E27FC236}">
                <a16:creationId xmlns:a16="http://schemas.microsoft.com/office/drawing/2014/main" id="{EFD906C6-EF1B-2186-D6D0-A3D9C06CB484}"/>
              </a:ext>
            </a:extLst>
          </p:cNvPr>
          <p:cNvGrpSpPr/>
          <p:nvPr/>
        </p:nvGrpSpPr>
        <p:grpSpPr>
          <a:xfrm>
            <a:off x="1486169" y="1980135"/>
            <a:ext cx="10705831" cy="1384995"/>
            <a:chOff x="1486169" y="2312079"/>
            <a:chExt cx="10705831" cy="1384995"/>
          </a:xfrm>
        </p:grpSpPr>
        <p:sp>
          <p:nvSpPr>
            <p:cNvPr id="4" name="Oval 3">
              <a:extLst>
                <a:ext uri="{FF2B5EF4-FFF2-40B4-BE49-F238E27FC236}">
                  <a16:creationId xmlns:a16="http://schemas.microsoft.com/office/drawing/2014/main" id="{323772CE-014C-84C0-75AF-D60C463C8C4A}"/>
                </a:ext>
              </a:extLst>
            </p:cNvPr>
            <p:cNvSpPr/>
            <p:nvPr/>
          </p:nvSpPr>
          <p:spPr bwMode="auto">
            <a:xfrm>
              <a:off x="1524504" y="2998220"/>
              <a:ext cx="639587" cy="363806"/>
            </a:xfrm>
            <a:prstGeom prst="ellipse">
              <a:avLst/>
            </a:prstGeom>
            <a:noFill/>
            <a:ln w="25400">
              <a:solidFill>
                <a:schemeClr val="tx1"/>
              </a:solidFill>
              <a:prstDash val="dash"/>
              <a:miter lim="800000"/>
              <a:headEnd/>
              <a:tailEnd/>
            </a:ln>
          </p:spPr>
          <p:txBody>
            <a:bodyPr rtlCol="0" anchor="b">
              <a:prstTxWarp prst="textNoShape">
                <a:avLst/>
              </a:prstTxWarp>
            </a:bodyPr>
            <a:lstStyle/>
            <a:p>
              <a:pPr algn="ctr">
                <a:spcBef>
                  <a:spcPct val="0"/>
                </a:spcBef>
              </a:pPr>
              <a:endParaRPr lang="en-US" sz="1000" dirty="0">
                <a:solidFill>
                  <a:srgbClr val="000000"/>
                </a:solidFill>
              </a:endParaRPr>
            </a:p>
          </p:txBody>
        </p:sp>
        <p:sp>
          <p:nvSpPr>
            <p:cNvPr id="6" name="Oval 5">
              <a:extLst>
                <a:ext uri="{FF2B5EF4-FFF2-40B4-BE49-F238E27FC236}">
                  <a16:creationId xmlns:a16="http://schemas.microsoft.com/office/drawing/2014/main" id="{5253EB4B-70C9-BC82-A2AD-1E2B2D78CCCC}"/>
                </a:ext>
              </a:extLst>
            </p:cNvPr>
            <p:cNvSpPr/>
            <p:nvPr/>
          </p:nvSpPr>
          <p:spPr bwMode="auto">
            <a:xfrm>
              <a:off x="1486169" y="2486344"/>
              <a:ext cx="639587" cy="457057"/>
            </a:xfrm>
            <a:prstGeom prst="ellipse">
              <a:avLst/>
            </a:prstGeom>
            <a:noFill/>
            <a:ln w="25400">
              <a:solidFill>
                <a:srgbClr val="FF0000"/>
              </a:solidFill>
              <a:prstDash val="dash"/>
              <a:miter lim="800000"/>
              <a:headEnd/>
              <a:tailEnd/>
            </a:ln>
          </p:spPr>
          <p:txBody>
            <a:bodyPr rtlCol="0" anchor="b">
              <a:prstTxWarp prst="textNoShape">
                <a:avLst/>
              </a:prstTxWarp>
            </a:bodyPr>
            <a:lstStyle/>
            <a:p>
              <a:pPr algn="ctr">
                <a:spcBef>
                  <a:spcPct val="0"/>
                </a:spcBef>
              </a:pPr>
              <a:endParaRPr lang="en-US" sz="1000" dirty="0">
                <a:solidFill>
                  <a:srgbClr val="000000"/>
                </a:solidFill>
              </a:endParaRPr>
            </a:p>
          </p:txBody>
        </p:sp>
        <p:sp>
          <p:nvSpPr>
            <p:cNvPr id="18" name="TextBox 17">
              <a:extLst>
                <a:ext uri="{FF2B5EF4-FFF2-40B4-BE49-F238E27FC236}">
                  <a16:creationId xmlns:a16="http://schemas.microsoft.com/office/drawing/2014/main" id="{410016CF-64B8-FDFD-8CAC-41AC0825579C}"/>
                </a:ext>
              </a:extLst>
            </p:cNvPr>
            <p:cNvSpPr txBox="1"/>
            <p:nvPr/>
          </p:nvSpPr>
          <p:spPr>
            <a:xfrm>
              <a:off x="7506212" y="2312079"/>
              <a:ext cx="4685788" cy="1384995"/>
            </a:xfrm>
            <a:prstGeom prst="rect">
              <a:avLst/>
            </a:prstGeom>
            <a:noFill/>
          </p:spPr>
          <p:txBody>
            <a:bodyPr wrap="square" rtlCol="0">
              <a:spAutoFit/>
            </a:bodyPr>
            <a:lstStyle/>
            <a:p>
              <a:pPr marL="285750" indent="-285750">
                <a:spcAft>
                  <a:spcPts val="1200"/>
                </a:spcAft>
                <a:buFont typeface="Wingdings" pitchFamily="2" charset="2"/>
                <a:buChar char="§"/>
              </a:pPr>
              <a:r>
                <a:rPr lang="en-US" dirty="0"/>
                <a:t>SCMs separated into two groups:</a:t>
              </a:r>
            </a:p>
            <a:p>
              <a:pPr marL="411163" lvl="1" indent="-290513">
                <a:buFont typeface="Courier New" panose="02070309020205020404" pitchFamily="49" charset="0"/>
                <a:buChar char="o"/>
              </a:pPr>
              <a:r>
                <a:rPr lang="en-US" sz="1400" dirty="0"/>
                <a:t>G1: SKIM, CMC, TaiESM1, ICON (</a:t>
              </a:r>
              <a:r>
                <a:rPr lang="en-US" sz="1400" b="1" dirty="0">
                  <a:solidFill>
                    <a:srgbClr val="FF0000"/>
                  </a:solidFill>
                </a:rPr>
                <a:t>well captured</a:t>
              </a:r>
              <a:r>
                <a:rPr lang="en-US" sz="1400" dirty="0"/>
                <a:t>)</a:t>
              </a:r>
            </a:p>
            <a:p>
              <a:pPr marL="411163" lvl="1" indent="-290513">
                <a:spcAft>
                  <a:spcPts val="1200"/>
                </a:spcAft>
                <a:buFont typeface="Courier New" panose="02070309020205020404" pitchFamily="49" charset="0"/>
                <a:buChar char="o"/>
              </a:pPr>
              <a:r>
                <a:rPr lang="en-US" sz="1400" dirty="0"/>
                <a:t>G2: EANv1, SCAM6, SAM0-UNICON, SMCPCP</a:t>
              </a:r>
            </a:p>
            <a:p>
              <a:pPr marL="285750" indent="-285750">
                <a:spcAft>
                  <a:spcPts val="600"/>
                </a:spcAft>
                <a:buFont typeface="Wingdings" pitchFamily="2" charset="2"/>
                <a:buChar char="§"/>
              </a:pPr>
              <a:endParaRPr lang="en-US" dirty="0"/>
            </a:p>
          </p:txBody>
        </p:sp>
      </p:grpSp>
      <p:sp>
        <p:nvSpPr>
          <p:cNvPr id="19" name="TextBox 18">
            <a:extLst>
              <a:ext uri="{FF2B5EF4-FFF2-40B4-BE49-F238E27FC236}">
                <a16:creationId xmlns:a16="http://schemas.microsoft.com/office/drawing/2014/main" id="{1F8ECD87-6F19-130B-AA74-4FF145618F08}"/>
              </a:ext>
            </a:extLst>
          </p:cNvPr>
          <p:cNvSpPr txBox="1"/>
          <p:nvPr/>
        </p:nvSpPr>
        <p:spPr>
          <a:xfrm>
            <a:off x="7490654" y="4838610"/>
            <a:ext cx="4685788" cy="1077218"/>
          </a:xfrm>
          <a:prstGeom prst="rect">
            <a:avLst/>
          </a:prstGeom>
          <a:noFill/>
        </p:spPr>
        <p:txBody>
          <a:bodyPr wrap="square" rtlCol="0">
            <a:spAutoFit/>
          </a:bodyPr>
          <a:lstStyle/>
          <a:p>
            <a:pPr marL="285750" indent="-285750">
              <a:spcAft>
                <a:spcPts val="1200"/>
              </a:spcAft>
              <a:buFont typeface="Wingdings" pitchFamily="2" charset="2"/>
              <a:buChar char="§"/>
            </a:pPr>
            <a:r>
              <a:rPr lang="en-US" dirty="0"/>
              <a:t>All G1 models consider mid-level convection while G2 models do not.</a:t>
            </a:r>
          </a:p>
          <a:p>
            <a:pPr marL="285750" indent="-285750">
              <a:spcAft>
                <a:spcPts val="600"/>
              </a:spcAft>
              <a:buFont typeface="Wingdings" pitchFamily="2" charset="2"/>
              <a:buChar char="§"/>
            </a:pPr>
            <a:endParaRPr lang="en-US" dirty="0"/>
          </a:p>
        </p:txBody>
      </p:sp>
      <p:grpSp>
        <p:nvGrpSpPr>
          <p:cNvPr id="23" name="Group 22">
            <a:extLst>
              <a:ext uri="{FF2B5EF4-FFF2-40B4-BE49-F238E27FC236}">
                <a16:creationId xmlns:a16="http://schemas.microsoft.com/office/drawing/2014/main" id="{09975406-6B8C-B128-B325-86836C1D151E}"/>
              </a:ext>
            </a:extLst>
          </p:cNvPr>
          <p:cNvGrpSpPr/>
          <p:nvPr/>
        </p:nvGrpSpPr>
        <p:grpSpPr>
          <a:xfrm>
            <a:off x="1781609" y="3220799"/>
            <a:ext cx="10402612" cy="2271859"/>
            <a:chOff x="1781609" y="3552743"/>
            <a:chExt cx="10402612" cy="2271859"/>
          </a:xfrm>
        </p:grpSpPr>
        <p:sp>
          <p:nvSpPr>
            <p:cNvPr id="15" name="TextBox 14">
              <a:extLst>
                <a:ext uri="{FF2B5EF4-FFF2-40B4-BE49-F238E27FC236}">
                  <a16:creationId xmlns:a16="http://schemas.microsoft.com/office/drawing/2014/main" id="{746F9363-E558-6F4C-93B3-EA915A4356BE}"/>
                </a:ext>
              </a:extLst>
            </p:cNvPr>
            <p:cNvSpPr txBox="1"/>
            <p:nvPr/>
          </p:nvSpPr>
          <p:spPr>
            <a:xfrm>
              <a:off x="7498433" y="3552743"/>
              <a:ext cx="4685788" cy="1631216"/>
            </a:xfrm>
            <a:prstGeom prst="rect">
              <a:avLst/>
            </a:prstGeom>
            <a:noFill/>
          </p:spPr>
          <p:txBody>
            <a:bodyPr wrap="square" rtlCol="0">
              <a:spAutoFit/>
            </a:bodyPr>
            <a:lstStyle/>
            <a:p>
              <a:pPr marL="285750" indent="-285750">
                <a:spcAft>
                  <a:spcPts val="1200"/>
                </a:spcAft>
                <a:buFont typeface="Wingdings" pitchFamily="2" charset="2"/>
                <a:buChar char="§"/>
              </a:pPr>
              <a:r>
                <a:rPr lang="en-US" dirty="0"/>
                <a:t>The nocturnal peak from G2 models largely contributed by large-scale precipitation </a:t>
              </a:r>
              <a:r>
                <a:rPr lang="en-US" dirty="0">
                  <a:sym typeface="Wingdings" pitchFamily="2" charset="2"/>
                </a:rPr>
                <a:t> </a:t>
              </a:r>
              <a:r>
                <a:rPr lang="en-US" dirty="0"/>
                <a:t>controlled by the specified forcing data</a:t>
              </a:r>
            </a:p>
            <a:p>
              <a:pPr marL="285750" indent="-285750">
                <a:spcAft>
                  <a:spcPts val="600"/>
                </a:spcAft>
                <a:buFont typeface="Wingdings" pitchFamily="2" charset="2"/>
                <a:buChar char="§"/>
              </a:pPr>
              <a:endParaRPr lang="en-US" dirty="0"/>
            </a:p>
          </p:txBody>
        </p:sp>
        <p:sp>
          <p:nvSpPr>
            <p:cNvPr id="20" name="Oval 19">
              <a:extLst>
                <a:ext uri="{FF2B5EF4-FFF2-40B4-BE49-F238E27FC236}">
                  <a16:creationId xmlns:a16="http://schemas.microsoft.com/office/drawing/2014/main" id="{89B3E5CA-AEB6-6D5C-EDEF-B5A9643EBC21}"/>
                </a:ext>
              </a:extLst>
            </p:cNvPr>
            <p:cNvSpPr/>
            <p:nvPr/>
          </p:nvSpPr>
          <p:spPr bwMode="auto">
            <a:xfrm>
              <a:off x="4825186" y="4930657"/>
              <a:ext cx="639587" cy="893945"/>
            </a:xfrm>
            <a:prstGeom prst="ellipse">
              <a:avLst/>
            </a:prstGeom>
            <a:noFill/>
            <a:ln w="25400">
              <a:solidFill>
                <a:schemeClr val="tx1"/>
              </a:solidFill>
              <a:prstDash val="dash"/>
              <a:miter lim="800000"/>
              <a:headEnd/>
              <a:tailEnd/>
            </a:ln>
          </p:spPr>
          <p:txBody>
            <a:bodyPr rtlCol="0" anchor="b">
              <a:prstTxWarp prst="textNoShape">
                <a:avLst/>
              </a:prstTxWarp>
            </a:bodyPr>
            <a:lstStyle/>
            <a:p>
              <a:pPr algn="ctr">
                <a:spcBef>
                  <a:spcPct val="0"/>
                </a:spcBef>
              </a:pPr>
              <a:endParaRPr lang="en-US" sz="1000" dirty="0">
                <a:solidFill>
                  <a:srgbClr val="000000"/>
                </a:solidFill>
              </a:endParaRPr>
            </a:p>
          </p:txBody>
        </p:sp>
        <p:sp>
          <p:nvSpPr>
            <p:cNvPr id="21" name="Oval 20">
              <a:extLst>
                <a:ext uri="{FF2B5EF4-FFF2-40B4-BE49-F238E27FC236}">
                  <a16:creationId xmlns:a16="http://schemas.microsoft.com/office/drawing/2014/main" id="{949993B6-48E0-CAB4-F490-5E0899189E3B}"/>
                </a:ext>
              </a:extLst>
            </p:cNvPr>
            <p:cNvSpPr/>
            <p:nvPr/>
          </p:nvSpPr>
          <p:spPr bwMode="auto">
            <a:xfrm>
              <a:off x="1781609" y="5189379"/>
              <a:ext cx="639587" cy="363806"/>
            </a:xfrm>
            <a:prstGeom prst="ellipse">
              <a:avLst/>
            </a:prstGeom>
            <a:noFill/>
            <a:ln w="25400">
              <a:solidFill>
                <a:schemeClr val="tx1"/>
              </a:solidFill>
              <a:prstDash val="dash"/>
              <a:miter lim="800000"/>
              <a:headEnd/>
              <a:tailEnd/>
            </a:ln>
          </p:spPr>
          <p:txBody>
            <a:bodyPr rtlCol="0" anchor="b">
              <a:prstTxWarp prst="textNoShape">
                <a:avLst/>
              </a:prstTxWarp>
            </a:bodyPr>
            <a:lstStyle/>
            <a:p>
              <a:pPr algn="ctr">
                <a:spcBef>
                  <a:spcPct val="0"/>
                </a:spcBef>
              </a:pPr>
              <a:endParaRPr lang="en-US" sz="1000" dirty="0">
                <a:solidFill>
                  <a:srgbClr val="000000"/>
                </a:solidFill>
              </a:endParaRPr>
            </a:p>
          </p:txBody>
        </p:sp>
      </p:grpSp>
    </p:spTree>
    <p:extLst>
      <p:ext uri="{BB962C8B-B14F-4D97-AF65-F5344CB8AC3E}">
        <p14:creationId xmlns:p14="http://schemas.microsoft.com/office/powerpoint/2010/main" val="35275101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dissolv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dissolv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11582400" cy="1004887"/>
          </a:xfrm>
        </p:spPr>
        <p:txBody>
          <a:bodyPr>
            <a:normAutofit/>
          </a:bodyPr>
          <a:lstStyle/>
          <a:p>
            <a:r>
              <a:rPr lang="en-US" dirty="0"/>
              <a:t>Discussion</a:t>
            </a:r>
          </a:p>
        </p:txBody>
      </p:sp>
      <p:sp>
        <p:nvSpPr>
          <p:cNvPr id="9" name="Rectangle 8">
            <a:extLst>
              <a:ext uri="{FF2B5EF4-FFF2-40B4-BE49-F238E27FC236}">
                <a16:creationId xmlns:a16="http://schemas.microsoft.com/office/drawing/2014/main" id="{E43C4A7B-A02A-7743-A689-2B31EB422478}"/>
              </a:ext>
            </a:extLst>
          </p:cNvPr>
          <p:cNvSpPr/>
          <p:nvPr/>
        </p:nvSpPr>
        <p:spPr>
          <a:xfrm>
            <a:off x="180620" y="1096679"/>
            <a:ext cx="11109172" cy="4963025"/>
          </a:xfrm>
          <a:prstGeom prst="rect">
            <a:avLst/>
          </a:prstGeom>
        </p:spPr>
        <p:txBody>
          <a:bodyPr wrap="square">
            <a:spAutoFit/>
          </a:bodyPr>
          <a:lstStyle/>
          <a:p>
            <a:pPr marL="507974" indent="-507974">
              <a:spcAft>
                <a:spcPts val="267"/>
              </a:spcAft>
              <a:buFont typeface="Wingdings" pitchFamily="2" charset="2"/>
              <a:buChar char="§"/>
            </a:pPr>
            <a:r>
              <a:rPr lang="en-US" sz="2400" dirty="0"/>
              <a:t>The long-term SCM simulations able to reproduce common errors in its parent GCMs and CMIP models</a:t>
            </a:r>
          </a:p>
          <a:p>
            <a:pPr marL="723882" indent="-342900">
              <a:spcBef>
                <a:spcPts val="800"/>
              </a:spcBef>
              <a:buFont typeface="Arial" panose="020B0604020202020204" pitchFamily="34" charset="0"/>
              <a:buChar char="•"/>
            </a:pPr>
            <a:r>
              <a:rPr lang="en-US" sz="2000" dirty="0"/>
              <a:t>Triggered/peak too early for afternoon precipitation:</a:t>
            </a:r>
          </a:p>
          <a:p>
            <a:pPr marL="1181082" lvl="1" indent="-342900">
              <a:spcBef>
                <a:spcPts val="800"/>
              </a:spcBef>
              <a:buFont typeface="Arial" panose="020B0604020202020204" pitchFamily="34" charset="0"/>
              <a:buChar char="•"/>
            </a:pPr>
            <a:r>
              <a:rPr lang="en-US" dirty="0"/>
              <a:t>CAPE released too quickly </a:t>
            </a:r>
            <a:r>
              <a:rPr lang="en-US" dirty="0">
                <a:sym typeface="Wingdings" pitchFamily="2" charset="2"/>
              </a:rPr>
              <a:t> </a:t>
            </a:r>
            <a:r>
              <a:rPr lang="en-US" i="1" dirty="0">
                <a:solidFill>
                  <a:srgbClr val="FF0000"/>
                </a:solidFill>
              </a:rPr>
              <a:t>need additional constraints in convective trigger</a:t>
            </a:r>
          </a:p>
          <a:p>
            <a:pPr marL="1181082" lvl="1" indent="-342900">
              <a:spcBef>
                <a:spcPts val="800"/>
              </a:spcBef>
              <a:buFont typeface="Arial" panose="020B0604020202020204" pitchFamily="34" charset="0"/>
              <a:buChar char="•"/>
            </a:pPr>
            <a:r>
              <a:rPr lang="en-US" dirty="0"/>
              <a:t>Failure to simulate the transition from shallow to deep convection </a:t>
            </a:r>
            <a:r>
              <a:rPr lang="en-US" dirty="0">
                <a:sym typeface="Wingdings" pitchFamily="2" charset="2"/>
              </a:rPr>
              <a:t></a:t>
            </a:r>
            <a:r>
              <a:rPr lang="en-US" dirty="0"/>
              <a:t> </a:t>
            </a:r>
            <a:r>
              <a:rPr lang="en-US" i="1" dirty="0">
                <a:solidFill>
                  <a:srgbClr val="FF0000"/>
                </a:solidFill>
              </a:rPr>
              <a:t>will a unified convection scheme help?</a:t>
            </a:r>
          </a:p>
          <a:p>
            <a:pPr marL="723882" indent="-342900">
              <a:spcBef>
                <a:spcPts val="800"/>
              </a:spcBef>
              <a:buFont typeface="Arial" panose="020B0604020202020204" pitchFamily="34" charset="0"/>
              <a:buChar char="•"/>
            </a:pPr>
            <a:r>
              <a:rPr lang="en-US" dirty="0"/>
              <a:t>Fail to capture the nocturnal peak</a:t>
            </a:r>
          </a:p>
          <a:p>
            <a:pPr marL="1181082" lvl="1" indent="-342900">
              <a:spcBef>
                <a:spcPts val="800"/>
              </a:spcBef>
              <a:buFont typeface="Arial" panose="020B0604020202020204" pitchFamily="34" charset="0"/>
              <a:buChar char="•"/>
            </a:pPr>
            <a:r>
              <a:rPr lang="en-US" dirty="0"/>
              <a:t>The nocturnal peak is often related to nocturnal elevated convection associated with the propagation of MCSs. For those models that well capture the nocturnal peak, they all have some ways to treat/capture mid-level convection </a:t>
            </a:r>
            <a:r>
              <a:rPr lang="en-US" dirty="0">
                <a:sym typeface="Wingdings" pitchFamily="2" charset="2"/>
              </a:rPr>
              <a:t> </a:t>
            </a:r>
            <a:r>
              <a:rPr lang="en-US" dirty="0"/>
              <a:t> </a:t>
            </a:r>
          </a:p>
          <a:p>
            <a:pPr marL="1638282" lvl="2" indent="-342900">
              <a:spcBef>
                <a:spcPts val="800"/>
              </a:spcBef>
              <a:buFont typeface="Arial" panose="020B0604020202020204" pitchFamily="34" charset="0"/>
              <a:buChar char="•"/>
            </a:pPr>
            <a:r>
              <a:rPr lang="en-US" i="1" dirty="0">
                <a:solidFill>
                  <a:srgbClr val="FF0000"/>
                </a:solidFill>
              </a:rPr>
              <a:t>Is missing mid-level convection one of the major reasons for model to miss the nocturnal peak?</a:t>
            </a:r>
          </a:p>
          <a:p>
            <a:pPr marL="1181082" lvl="1" indent="-342900">
              <a:spcBef>
                <a:spcPts val="800"/>
              </a:spcBef>
              <a:buFont typeface="Arial" panose="020B0604020202020204" pitchFamily="34" charset="0"/>
              <a:buChar char="•"/>
            </a:pPr>
            <a:endParaRPr lang="en-US" sz="1867" dirty="0"/>
          </a:p>
          <a:p>
            <a:pPr>
              <a:spcAft>
                <a:spcPts val="267"/>
              </a:spcAft>
            </a:pPr>
            <a:endParaRPr lang="en-US" sz="1867" dirty="0"/>
          </a:p>
        </p:txBody>
      </p:sp>
    </p:spTree>
    <p:extLst>
      <p:ext uri="{BB962C8B-B14F-4D97-AF65-F5344CB8AC3E}">
        <p14:creationId xmlns:p14="http://schemas.microsoft.com/office/powerpoint/2010/main" val="2448909662"/>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92608"/>
            <a:ext cx="11582400" cy="712279"/>
          </a:xfrm>
        </p:spPr>
        <p:txBody>
          <a:bodyPr>
            <a:normAutofit/>
          </a:bodyPr>
          <a:lstStyle/>
          <a:p>
            <a:r>
              <a:rPr lang="en-US" dirty="0"/>
              <a:t>Sensitivity Tests</a:t>
            </a:r>
          </a:p>
        </p:txBody>
      </p:sp>
      <p:sp>
        <p:nvSpPr>
          <p:cNvPr id="4" name="Slide Number Placeholder 3"/>
          <p:cNvSpPr>
            <a:spLocks noGrp="1"/>
          </p:cNvSpPr>
          <p:nvPr>
            <p:ph type="sldNum" sz="quarter" idx="12"/>
          </p:nvPr>
        </p:nvSpPr>
        <p:spPr>
          <a:xfrm>
            <a:off x="6553200" y="4801791"/>
            <a:ext cx="2133600" cy="273844"/>
          </a:xfrm>
          <a:prstGeom prst="rect">
            <a:avLst/>
          </a:prstGeom>
        </p:spPr>
        <p:txBody>
          <a:bodyPr vert="horz" lIns="91440" tIns="45720" rIns="91440" bIns="45720" rtlCol="0" anchor="ctr"/>
          <a:lstStyle>
            <a:defPPr>
              <a:defRPr lang="en-US"/>
            </a:defPPr>
            <a:lvl1pPr algn="ctr" defTabSz="457200" rtl="0" fontAlgn="auto">
              <a:spcBef>
                <a:spcPts val="0"/>
              </a:spcBef>
              <a:spcAft>
                <a:spcPts val="0"/>
              </a:spcAft>
              <a:defRPr sz="1000" kern="1200">
                <a:solidFill>
                  <a:srgbClr val="BFBFBF"/>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fld id="{B431ABC1-2419-5C42-8731-D56CC7AFD83D}" type="slidenum">
              <a:rPr lang="en-US" smtClean="0"/>
              <a:pPr/>
              <a:t>8</a:t>
            </a:fld>
            <a:endParaRPr lang="en-US"/>
          </a:p>
        </p:txBody>
      </p:sp>
      <p:pic>
        <p:nvPicPr>
          <p:cNvPr id="5" name="Picture 4" descr="Graphical user interface, text, application&#10;&#10;Description automatically generated">
            <a:extLst>
              <a:ext uri="{FF2B5EF4-FFF2-40B4-BE49-F238E27FC236}">
                <a16:creationId xmlns:a16="http://schemas.microsoft.com/office/drawing/2014/main" id="{B513BB77-DF1C-BB36-337F-C3B9CF7A7F8F}"/>
              </a:ext>
            </a:extLst>
          </p:cNvPr>
          <p:cNvPicPr>
            <a:picLocks noChangeAspect="1"/>
          </p:cNvPicPr>
          <p:nvPr/>
        </p:nvPicPr>
        <p:blipFill>
          <a:blip r:embed="rId3"/>
          <a:stretch>
            <a:fillRect/>
          </a:stretch>
        </p:blipFill>
        <p:spPr>
          <a:xfrm>
            <a:off x="719328" y="1032319"/>
            <a:ext cx="8107680" cy="5091222"/>
          </a:xfrm>
          <a:prstGeom prst="rect">
            <a:avLst/>
          </a:prstGeom>
        </p:spPr>
      </p:pic>
      <p:sp>
        <p:nvSpPr>
          <p:cNvPr id="6" name="TextBox 5">
            <a:extLst>
              <a:ext uri="{FF2B5EF4-FFF2-40B4-BE49-F238E27FC236}">
                <a16:creationId xmlns:a16="http://schemas.microsoft.com/office/drawing/2014/main" id="{8C3BE0A7-AA6C-462D-3BB2-28DD42F043A7}"/>
              </a:ext>
            </a:extLst>
          </p:cNvPr>
          <p:cNvSpPr txBox="1"/>
          <p:nvPr/>
        </p:nvSpPr>
        <p:spPr>
          <a:xfrm>
            <a:off x="8577073" y="3214208"/>
            <a:ext cx="2988953" cy="523220"/>
          </a:xfrm>
          <a:prstGeom prst="rect">
            <a:avLst/>
          </a:prstGeom>
          <a:noFill/>
        </p:spPr>
        <p:txBody>
          <a:bodyPr wrap="square" rtlCol="0">
            <a:spAutoFit/>
          </a:bodyPr>
          <a:lstStyle/>
          <a:p>
            <a:r>
              <a:rPr lang="en-US" sz="1400" b="1" dirty="0">
                <a:solidFill>
                  <a:schemeClr val="accent1"/>
                </a:solidFill>
              </a:rPr>
              <a:t>EAMv1: </a:t>
            </a:r>
            <a:r>
              <a:rPr lang="en-US" sz="1400" b="1" dirty="0" err="1">
                <a:solidFill>
                  <a:schemeClr val="accent1"/>
                </a:solidFill>
              </a:rPr>
              <a:t>dCAPE</a:t>
            </a:r>
            <a:r>
              <a:rPr lang="en-US" sz="1400" b="1" dirty="0">
                <a:solidFill>
                  <a:schemeClr val="accent1"/>
                </a:solidFill>
              </a:rPr>
              <a:t>-ULL Trigger (</a:t>
            </a:r>
            <a:r>
              <a:rPr lang="en-US" sz="1400" b="1" dirty="0" err="1">
                <a:solidFill>
                  <a:schemeClr val="accent1"/>
                </a:solidFill>
              </a:rPr>
              <a:t>Xie</a:t>
            </a:r>
            <a:r>
              <a:rPr lang="en-US" sz="1400" b="1" dirty="0">
                <a:solidFill>
                  <a:schemeClr val="accent1"/>
                </a:solidFill>
              </a:rPr>
              <a:t> et al. 2019)</a:t>
            </a:r>
          </a:p>
        </p:txBody>
      </p:sp>
      <p:sp>
        <p:nvSpPr>
          <p:cNvPr id="7" name="TextBox 6">
            <a:extLst>
              <a:ext uri="{FF2B5EF4-FFF2-40B4-BE49-F238E27FC236}">
                <a16:creationId xmlns:a16="http://schemas.microsoft.com/office/drawing/2014/main" id="{10AD0311-6EE9-DC4A-786A-58186DB69594}"/>
              </a:ext>
            </a:extLst>
          </p:cNvPr>
          <p:cNvSpPr txBox="1"/>
          <p:nvPr/>
        </p:nvSpPr>
        <p:spPr>
          <a:xfrm>
            <a:off x="8577073" y="4215326"/>
            <a:ext cx="3614927" cy="307777"/>
          </a:xfrm>
          <a:prstGeom prst="rect">
            <a:avLst/>
          </a:prstGeom>
          <a:noFill/>
        </p:spPr>
        <p:txBody>
          <a:bodyPr wrap="square" rtlCol="0">
            <a:spAutoFit/>
          </a:bodyPr>
          <a:lstStyle/>
          <a:p>
            <a:r>
              <a:rPr lang="en-US" sz="1400" b="1" dirty="0">
                <a:solidFill>
                  <a:schemeClr val="accent1"/>
                </a:solidFill>
              </a:rPr>
              <a:t>EAMv1: Unified </a:t>
            </a:r>
            <a:r>
              <a:rPr lang="en-US" sz="1400" b="1" dirty="0" err="1">
                <a:solidFill>
                  <a:schemeClr val="accent1"/>
                </a:solidFill>
              </a:rPr>
              <a:t>Sh</a:t>
            </a:r>
            <a:r>
              <a:rPr lang="en-US" sz="1400" b="1" dirty="0">
                <a:solidFill>
                  <a:schemeClr val="accent1"/>
                </a:solidFill>
              </a:rPr>
              <a:t> and Deep Con</a:t>
            </a:r>
          </a:p>
        </p:txBody>
      </p:sp>
      <p:sp>
        <p:nvSpPr>
          <p:cNvPr id="8" name="TextBox 7">
            <a:extLst>
              <a:ext uri="{FF2B5EF4-FFF2-40B4-BE49-F238E27FC236}">
                <a16:creationId xmlns:a16="http://schemas.microsoft.com/office/drawing/2014/main" id="{F57CDE21-F93E-DD0B-85FB-73FD13F01C15}"/>
              </a:ext>
            </a:extLst>
          </p:cNvPr>
          <p:cNvSpPr txBox="1"/>
          <p:nvPr/>
        </p:nvSpPr>
        <p:spPr>
          <a:xfrm>
            <a:off x="8616695" y="2064955"/>
            <a:ext cx="2802114" cy="307777"/>
          </a:xfrm>
          <a:prstGeom prst="rect">
            <a:avLst/>
          </a:prstGeom>
          <a:noFill/>
        </p:spPr>
        <p:txBody>
          <a:bodyPr wrap="none" rtlCol="0">
            <a:spAutoFit/>
          </a:bodyPr>
          <a:lstStyle/>
          <a:p>
            <a:r>
              <a:rPr lang="en-US" sz="1400" b="1" dirty="0">
                <a:solidFill>
                  <a:schemeClr val="accent1"/>
                </a:solidFill>
              </a:rPr>
              <a:t>EAMv1: CAPE Trigger (default)</a:t>
            </a:r>
          </a:p>
        </p:txBody>
      </p:sp>
      <p:sp>
        <p:nvSpPr>
          <p:cNvPr id="10" name="TextBox 9">
            <a:extLst>
              <a:ext uri="{FF2B5EF4-FFF2-40B4-BE49-F238E27FC236}">
                <a16:creationId xmlns:a16="http://schemas.microsoft.com/office/drawing/2014/main" id="{0583597E-6819-D541-BD43-81D05059E76B}"/>
              </a:ext>
            </a:extLst>
          </p:cNvPr>
          <p:cNvSpPr txBox="1"/>
          <p:nvPr/>
        </p:nvSpPr>
        <p:spPr>
          <a:xfrm>
            <a:off x="8593192" y="5026025"/>
            <a:ext cx="2988953" cy="523220"/>
          </a:xfrm>
          <a:prstGeom prst="rect">
            <a:avLst/>
          </a:prstGeom>
          <a:noFill/>
        </p:spPr>
        <p:txBody>
          <a:bodyPr wrap="square" rtlCol="0">
            <a:spAutoFit/>
          </a:bodyPr>
          <a:lstStyle/>
          <a:p>
            <a:r>
              <a:rPr lang="en-US" sz="1400" b="1" dirty="0">
                <a:solidFill>
                  <a:schemeClr val="accent1"/>
                </a:solidFill>
              </a:rPr>
              <a:t>CLUBB for </a:t>
            </a:r>
            <a:r>
              <a:rPr lang="en-US" sz="1400" b="1" dirty="0" err="1">
                <a:solidFill>
                  <a:schemeClr val="accent1"/>
                </a:solidFill>
              </a:rPr>
              <a:t>ShCU</a:t>
            </a:r>
            <a:r>
              <a:rPr lang="en-US" sz="1400" b="1" dirty="0">
                <a:solidFill>
                  <a:schemeClr val="accent1"/>
                </a:solidFill>
              </a:rPr>
              <a:t> and turbulence in SCAM6</a:t>
            </a:r>
          </a:p>
        </p:txBody>
      </p:sp>
      <p:sp>
        <p:nvSpPr>
          <p:cNvPr id="11" name="TextBox 10">
            <a:extLst>
              <a:ext uri="{FF2B5EF4-FFF2-40B4-BE49-F238E27FC236}">
                <a16:creationId xmlns:a16="http://schemas.microsoft.com/office/drawing/2014/main" id="{B0895C1D-EB06-0E21-CB3C-9AA54098B79D}"/>
              </a:ext>
            </a:extLst>
          </p:cNvPr>
          <p:cNvSpPr txBox="1"/>
          <p:nvPr/>
        </p:nvSpPr>
        <p:spPr>
          <a:xfrm>
            <a:off x="8577072" y="4678427"/>
            <a:ext cx="2895599" cy="307777"/>
          </a:xfrm>
          <a:prstGeom prst="rect">
            <a:avLst/>
          </a:prstGeom>
          <a:noFill/>
        </p:spPr>
        <p:txBody>
          <a:bodyPr wrap="square" rtlCol="0">
            <a:spAutoFit/>
          </a:bodyPr>
          <a:lstStyle/>
          <a:p>
            <a:r>
              <a:rPr lang="en-US" sz="1400" b="1" dirty="0">
                <a:solidFill>
                  <a:schemeClr val="accent1"/>
                </a:solidFill>
              </a:rPr>
              <a:t>SCAM5 with UNICON</a:t>
            </a:r>
          </a:p>
        </p:txBody>
      </p:sp>
      <p:sp>
        <p:nvSpPr>
          <p:cNvPr id="9" name="TextBox 8">
            <a:extLst>
              <a:ext uri="{FF2B5EF4-FFF2-40B4-BE49-F238E27FC236}">
                <a16:creationId xmlns:a16="http://schemas.microsoft.com/office/drawing/2014/main" id="{84DA807D-3C3C-4FC3-8CED-5549DB5677EF}"/>
              </a:ext>
            </a:extLst>
          </p:cNvPr>
          <p:cNvSpPr txBox="1"/>
          <p:nvPr/>
        </p:nvSpPr>
        <p:spPr>
          <a:xfrm>
            <a:off x="3674896" y="3337318"/>
            <a:ext cx="2042547" cy="338554"/>
          </a:xfrm>
          <a:prstGeom prst="rect">
            <a:avLst/>
          </a:prstGeom>
          <a:noFill/>
        </p:spPr>
        <p:txBody>
          <a:bodyPr wrap="none" rtlCol="0">
            <a:spAutoFit/>
          </a:bodyPr>
          <a:lstStyle/>
          <a:p>
            <a:r>
              <a:rPr lang="en-US" sz="1600" dirty="0" err="1">
                <a:solidFill>
                  <a:schemeClr val="accent1"/>
                </a:solidFill>
              </a:rPr>
              <a:t>Dynamaic</a:t>
            </a:r>
            <a:r>
              <a:rPr lang="en-US" sz="1600" dirty="0">
                <a:solidFill>
                  <a:schemeClr val="accent1"/>
                </a:solidFill>
              </a:rPr>
              <a:t> constraint</a:t>
            </a:r>
          </a:p>
        </p:txBody>
      </p:sp>
      <p:cxnSp>
        <p:nvCxnSpPr>
          <p:cNvPr id="13" name="Straight Arrow Connector 12">
            <a:extLst>
              <a:ext uri="{FF2B5EF4-FFF2-40B4-BE49-F238E27FC236}">
                <a16:creationId xmlns:a16="http://schemas.microsoft.com/office/drawing/2014/main" id="{23D1A4E2-3CB0-1433-32BA-EB8FABA53CE1}"/>
              </a:ext>
            </a:extLst>
          </p:cNvPr>
          <p:cNvCxnSpPr>
            <a:cxnSpLocks/>
          </p:cNvCxnSpPr>
          <p:nvPr/>
        </p:nvCxnSpPr>
        <p:spPr>
          <a:xfrm flipH="1">
            <a:off x="3123751" y="3506595"/>
            <a:ext cx="551145" cy="0"/>
          </a:xfrm>
          <a:prstGeom prst="straightConnector1">
            <a:avLst/>
          </a:prstGeom>
          <a:ln w="25400">
            <a:tailEnd type="triangle"/>
          </a:ln>
        </p:spPr>
        <p:style>
          <a:lnRef idx="2">
            <a:schemeClr val="accent1"/>
          </a:lnRef>
          <a:fillRef idx="0">
            <a:schemeClr val="accent1"/>
          </a:fillRef>
          <a:effectRef idx="1">
            <a:schemeClr val="accent1"/>
          </a:effectRef>
          <a:fontRef idx="minor">
            <a:schemeClr val="tx1"/>
          </a:fontRef>
        </p:style>
      </p:cxnSp>
      <p:sp>
        <p:nvSpPr>
          <p:cNvPr id="15" name="TextBox 14">
            <a:extLst>
              <a:ext uri="{FF2B5EF4-FFF2-40B4-BE49-F238E27FC236}">
                <a16:creationId xmlns:a16="http://schemas.microsoft.com/office/drawing/2014/main" id="{8B49C17B-6EE0-8C23-F3D3-46228C419A8F}"/>
              </a:ext>
            </a:extLst>
          </p:cNvPr>
          <p:cNvSpPr txBox="1"/>
          <p:nvPr/>
        </p:nvSpPr>
        <p:spPr>
          <a:xfrm>
            <a:off x="6883966" y="3675872"/>
            <a:ext cx="1675231" cy="523220"/>
          </a:xfrm>
          <a:prstGeom prst="rect">
            <a:avLst/>
          </a:prstGeom>
          <a:noFill/>
        </p:spPr>
        <p:txBody>
          <a:bodyPr wrap="square" rtlCol="0">
            <a:spAutoFit/>
          </a:bodyPr>
          <a:lstStyle/>
          <a:p>
            <a:r>
              <a:rPr lang="en-US" sz="1400" dirty="0">
                <a:solidFill>
                  <a:schemeClr val="accent1"/>
                </a:solidFill>
              </a:rPr>
              <a:t>Capture mid-level convection</a:t>
            </a:r>
          </a:p>
        </p:txBody>
      </p:sp>
      <p:cxnSp>
        <p:nvCxnSpPr>
          <p:cNvPr id="16" name="Straight Arrow Connector 15">
            <a:extLst>
              <a:ext uri="{FF2B5EF4-FFF2-40B4-BE49-F238E27FC236}">
                <a16:creationId xmlns:a16="http://schemas.microsoft.com/office/drawing/2014/main" id="{CF292780-FA4E-7E16-19CD-6617E6B2C09A}"/>
              </a:ext>
            </a:extLst>
          </p:cNvPr>
          <p:cNvCxnSpPr>
            <a:cxnSpLocks/>
          </p:cNvCxnSpPr>
          <p:nvPr/>
        </p:nvCxnSpPr>
        <p:spPr>
          <a:xfrm flipH="1">
            <a:off x="6277627" y="3937482"/>
            <a:ext cx="551145" cy="0"/>
          </a:xfrm>
          <a:prstGeom prst="straightConnector1">
            <a:avLst/>
          </a:prstGeom>
          <a:ln w="25400">
            <a:tailEnd type="triangle"/>
          </a:ln>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036C9FA4-5438-CB3E-195D-6B91D01A21F6}"/>
              </a:ext>
            </a:extLst>
          </p:cNvPr>
          <p:cNvSpPr txBox="1"/>
          <p:nvPr/>
        </p:nvSpPr>
        <p:spPr>
          <a:xfrm>
            <a:off x="8628432" y="5611540"/>
            <a:ext cx="2988953" cy="523220"/>
          </a:xfrm>
          <a:prstGeom prst="rect">
            <a:avLst/>
          </a:prstGeom>
          <a:noFill/>
        </p:spPr>
        <p:txBody>
          <a:bodyPr wrap="square" rtlCol="0">
            <a:spAutoFit/>
          </a:bodyPr>
          <a:lstStyle/>
          <a:p>
            <a:r>
              <a:rPr lang="en-US" sz="1400" b="1" dirty="0">
                <a:solidFill>
                  <a:schemeClr val="accent1"/>
                </a:solidFill>
              </a:rPr>
              <a:t>SCAM5, separate turbulence and </a:t>
            </a:r>
            <a:r>
              <a:rPr lang="en-US" sz="1400" b="1" dirty="0" err="1">
                <a:solidFill>
                  <a:schemeClr val="accent1"/>
                </a:solidFill>
              </a:rPr>
              <a:t>ShCu</a:t>
            </a:r>
            <a:r>
              <a:rPr lang="en-US" sz="1400" b="1" dirty="0">
                <a:solidFill>
                  <a:schemeClr val="accent1"/>
                </a:solidFill>
              </a:rPr>
              <a:t> schemes</a:t>
            </a:r>
          </a:p>
        </p:txBody>
      </p:sp>
      <p:sp>
        <p:nvSpPr>
          <p:cNvPr id="3" name="TextBox 2">
            <a:extLst>
              <a:ext uri="{FF2B5EF4-FFF2-40B4-BE49-F238E27FC236}">
                <a16:creationId xmlns:a16="http://schemas.microsoft.com/office/drawing/2014/main" id="{B21DCA4F-0BFE-CF28-4803-C5397A0E6FC6}"/>
              </a:ext>
            </a:extLst>
          </p:cNvPr>
          <p:cNvSpPr txBox="1"/>
          <p:nvPr/>
        </p:nvSpPr>
        <p:spPr>
          <a:xfrm>
            <a:off x="3399323" y="6023513"/>
            <a:ext cx="1782539" cy="338554"/>
          </a:xfrm>
          <a:prstGeom prst="rect">
            <a:avLst/>
          </a:prstGeom>
          <a:noFill/>
        </p:spPr>
        <p:txBody>
          <a:bodyPr wrap="none" rtlCol="0">
            <a:spAutoFit/>
          </a:bodyPr>
          <a:lstStyle/>
          <a:p>
            <a:r>
              <a:rPr lang="en-US" sz="1600" i="1" dirty="0">
                <a:solidFill>
                  <a:schemeClr val="accent1"/>
                </a:solidFill>
              </a:rPr>
              <a:t>Tang et al. (2021)</a:t>
            </a:r>
          </a:p>
        </p:txBody>
      </p:sp>
    </p:spTree>
    <p:extLst>
      <p:ext uri="{BB962C8B-B14F-4D97-AF65-F5344CB8AC3E}">
        <p14:creationId xmlns:p14="http://schemas.microsoft.com/office/powerpoint/2010/main" val="81956231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0" grpId="0"/>
      <p:bldP spid="11" grpId="0"/>
      <p:bldP spid="9" grpId="0"/>
      <p:bldP spid="15"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FB2D0F4-98F7-FD47-8BDB-C0E9F9531B4E}"/>
              </a:ext>
            </a:extLst>
          </p:cNvPr>
          <p:cNvSpPr>
            <a:spLocks noGrp="1"/>
          </p:cNvSpPr>
          <p:nvPr>
            <p:ph type="title"/>
          </p:nvPr>
        </p:nvSpPr>
        <p:spPr>
          <a:xfrm>
            <a:off x="453162" y="662010"/>
            <a:ext cx="11582400" cy="570297"/>
          </a:xfrm>
        </p:spPr>
        <p:txBody>
          <a:bodyPr>
            <a:noAutofit/>
          </a:bodyPr>
          <a:lstStyle/>
          <a:p>
            <a:r>
              <a:rPr lang="en-US" sz="2800" dirty="0">
                <a:solidFill>
                  <a:schemeClr val="accent1"/>
                </a:solidFill>
              </a:rPr>
              <a:t>Impact of the </a:t>
            </a:r>
            <a:r>
              <a:rPr lang="en-US" sz="2800" dirty="0" err="1">
                <a:solidFill>
                  <a:schemeClr val="accent1"/>
                </a:solidFill>
              </a:rPr>
              <a:t>dCAPE</a:t>
            </a:r>
            <a:r>
              <a:rPr lang="en-US" sz="2800" dirty="0">
                <a:solidFill>
                  <a:schemeClr val="accent1"/>
                </a:solidFill>
              </a:rPr>
              <a:t>-ULL trigger and unified schemes on afternoon </a:t>
            </a:r>
            <a:r>
              <a:rPr lang="en-US" sz="2800" dirty="0" err="1">
                <a:solidFill>
                  <a:schemeClr val="accent1"/>
                </a:solidFill>
              </a:rPr>
              <a:t>precip</a:t>
            </a:r>
            <a:endParaRPr lang="en-US" sz="2800" dirty="0">
              <a:solidFill>
                <a:schemeClr val="accent1"/>
              </a:solidFill>
            </a:endParaRPr>
          </a:p>
        </p:txBody>
      </p:sp>
      <p:pic>
        <p:nvPicPr>
          <p:cNvPr id="13" name="Picture 12">
            <a:extLst>
              <a:ext uri="{FF2B5EF4-FFF2-40B4-BE49-F238E27FC236}">
                <a16:creationId xmlns:a16="http://schemas.microsoft.com/office/drawing/2014/main" id="{EE021565-0F51-4950-B875-09ADE4D78CBF}"/>
              </a:ext>
            </a:extLst>
          </p:cNvPr>
          <p:cNvPicPr>
            <a:picLocks noChangeAspect="1"/>
          </p:cNvPicPr>
          <p:nvPr/>
        </p:nvPicPr>
        <p:blipFill rotWithShape="1">
          <a:blip r:embed="rId3"/>
          <a:srcRect l="63393" t="9096" r="10542" b="59834"/>
          <a:stretch/>
        </p:blipFill>
        <p:spPr>
          <a:xfrm>
            <a:off x="6009598" y="2084816"/>
            <a:ext cx="1385330" cy="2635407"/>
          </a:xfrm>
          <a:prstGeom prst="rect">
            <a:avLst/>
          </a:prstGeom>
        </p:spPr>
      </p:pic>
      <p:pic>
        <p:nvPicPr>
          <p:cNvPr id="12" name="Picture 11">
            <a:extLst>
              <a:ext uri="{FF2B5EF4-FFF2-40B4-BE49-F238E27FC236}">
                <a16:creationId xmlns:a16="http://schemas.microsoft.com/office/drawing/2014/main" id="{8C32D209-13B8-489F-9FEF-5124F2FA080E}"/>
              </a:ext>
            </a:extLst>
          </p:cNvPr>
          <p:cNvPicPr>
            <a:picLocks noChangeAspect="1"/>
          </p:cNvPicPr>
          <p:nvPr/>
        </p:nvPicPr>
        <p:blipFill>
          <a:blip r:embed="rId4"/>
          <a:stretch>
            <a:fillRect/>
          </a:stretch>
        </p:blipFill>
        <p:spPr>
          <a:xfrm>
            <a:off x="-218454" y="1734868"/>
            <a:ext cx="6681647" cy="4128315"/>
          </a:xfrm>
          <a:prstGeom prst="rect">
            <a:avLst/>
          </a:prstGeom>
        </p:spPr>
      </p:pic>
      <p:sp>
        <p:nvSpPr>
          <p:cNvPr id="20" name="TextBox 19">
            <a:extLst>
              <a:ext uri="{FF2B5EF4-FFF2-40B4-BE49-F238E27FC236}">
                <a16:creationId xmlns:a16="http://schemas.microsoft.com/office/drawing/2014/main" id="{6FEB0283-BD6E-594E-A9C1-00C87FF6710F}"/>
              </a:ext>
            </a:extLst>
          </p:cNvPr>
          <p:cNvSpPr txBox="1"/>
          <p:nvPr/>
        </p:nvSpPr>
        <p:spPr>
          <a:xfrm>
            <a:off x="2562159" y="2337031"/>
            <a:ext cx="891757" cy="433914"/>
          </a:xfrm>
          <a:prstGeom prst="rect">
            <a:avLst/>
          </a:prstGeom>
          <a:noFill/>
        </p:spPr>
        <p:txBody>
          <a:bodyPr wrap="none" rtlCol="0">
            <a:spAutoFit/>
          </a:bodyPr>
          <a:lstStyle/>
          <a:p>
            <a:r>
              <a:rPr lang="en-US" sz="1200" dirty="0">
                <a:solidFill>
                  <a:schemeClr val="accent1"/>
                </a:solidFill>
              </a:rPr>
              <a:t>UNICON</a:t>
            </a:r>
          </a:p>
        </p:txBody>
      </p:sp>
      <p:cxnSp>
        <p:nvCxnSpPr>
          <p:cNvPr id="8" name="Straight Arrow Connector 7">
            <a:extLst>
              <a:ext uri="{FF2B5EF4-FFF2-40B4-BE49-F238E27FC236}">
                <a16:creationId xmlns:a16="http://schemas.microsoft.com/office/drawing/2014/main" id="{BC460210-2A90-4E48-B315-5C7706919C5F}"/>
              </a:ext>
            </a:extLst>
          </p:cNvPr>
          <p:cNvCxnSpPr>
            <a:cxnSpLocks/>
          </p:cNvCxnSpPr>
          <p:nvPr/>
        </p:nvCxnSpPr>
        <p:spPr>
          <a:xfrm>
            <a:off x="3416295" y="2625024"/>
            <a:ext cx="343884" cy="172795"/>
          </a:xfrm>
          <a:prstGeom prst="straightConnector1">
            <a:avLst/>
          </a:prstGeom>
          <a:ln w="254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6" name="TextBox 25">
            <a:extLst>
              <a:ext uri="{FF2B5EF4-FFF2-40B4-BE49-F238E27FC236}">
                <a16:creationId xmlns:a16="http://schemas.microsoft.com/office/drawing/2014/main" id="{FCD872BC-1F5F-0646-B803-AE2E2B356D39}"/>
              </a:ext>
            </a:extLst>
          </p:cNvPr>
          <p:cNvSpPr txBox="1"/>
          <p:nvPr/>
        </p:nvSpPr>
        <p:spPr>
          <a:xfrm>
            <a:off x="4776753" y="2509825"/>
            <a:ext cx="1140770" cy="433914"/>
          </a:xfrm>
          <a:prstGeom prst="rect">
            <a:avLst/>
          </a:prstGeom>
          <a:noFill/>
        </p:spPr>
        <p:txBody>
          <a:bodyPr wrap="none" rtlCol="0">
            <a:spAutoFit/>
          </a:bodyPr>
          <a:lstStyle/>
          <a:p>
            <a:r>
              <a:rPr lang="en-US" sz="1200" dirty="0">
                <a:solidFill>
                  <a:schemeClr val="accent1"/>
                </a:solidFill>
              </a:rPr>
              <a:t>New Trigger</a:t>
            </a:r>
          </a:p>
        </p:txBody>
      </p:sp>
      <p:cxnSp>
        <p:nvCxnSpPr>
          <p:cNvPr id="27" name="Straight Arrow Connector 26">
            <a:extLst>
              <a:ext uri="{FF2B5EF4-FFF2-40B4-BE49-F238E27FC236}">
                <a16:creationId xmlns:a16="http://schemas.microsoft.com/office/drawing/2014/main" id="{BC3A3E33-4275-C841-99F1-8D2DC1D6D4E6}"/>
              </a:ext>
            </a:extLst>
          </p:cNvPr>
          <p:cNvCxnSpPr>
            <a:cxnSpLocks/>
          </p:cNvCxnSpPr>
          <p:nvPr/>
        </p:nvCxnSpPr>
        <p:spPr>
          <a:xfrm flipH="1">
            <a:off x="4026295" y="2860245"/>
            <a:ext cx="771302" cy="270353"/>
          </a:xfrm>
          <a:prstGeom prst="straightConnector1">
            <a:avLst/>
          </a:prstGeom>
          <a:ln w="25400">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30" name="Straight Arrow Connector 29">
            <a:extLst>
              <a:ext uri="{FF2B5EF4-FFF2-40B4-BE49-F238E27FC236}">
                <a16:creationId xmlns:a16="http://schemas.microsoft.com/office/drawing/2014/main" id="{25046A14-B4AC-7341-997B-7058E176D57D}"/>
              </a:ext>
            </a:extLst>
          </p:cNvPr>
          <p:cNvCxnSpPr>
            <a:cxnSpLocks/>
          </p:cNvCxnSpPr>
          <p:nvPr/>
        </p:nvCxnSpPr>
        <p:spPr>
          <a:xfrm flipH="1" flipV="1">
            <a:off x="4126862" y="4327902"/>
            <a:ext cx="302618" cy="369628"/>
          </a:xfrm>
          <a:prstGeom prst="straightConnector1">
            <a:avLst/>
          </a:prstGeom>
          <a:ln w="254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32" name="TextBox 31">
            <a:extLst>
              <a:ext uri="{FF2B5EF4-FFF2-40B4-BE49-F238E27FC236}">
                <a16:creationId xmlns:a16="http://schemas.microsoft.com/office/drawing/2014/main" id="{98C0487A-1E08-1943-9EB9-EEE364F98418}"/>
              </a:ext>
            </a:extLst>
          </p:cNvPr>
          <p:cNvSpPr txBox="1"/>
          <p:nvPr/>
        </p:nvSpPr>
        <p:spPr>
          <a:xfrm>
            <a:off x="4450087" y="4512715"/>
            <a:ext cx="709139" cy="433914"/>
          </a:xfrm>
          <a:prstGeom prst="rect">
            <a:avLst/>
          </a:prstGeom>
          <a:noFill/>
        </p:spPr>
        <p:txBody>
          <a:bodyPr wrap="none" rtlCol="0">
            <a:spAutoFit/>
          </a:bodyPr>
          <a:lstStyle/>
          <a:p>
            <a:r>
              <a:rPr lang="en-US" sz="1200" dirty="0">
                <a:solidFill>
                  <a:schemeClr val="accent1"/>
                </a:solidFill>
              </a:rPr>
              <a:t>SILHS</a:t>
            </a:r>
          </a:p>
        </p:txBody>
      </p:sp>
      <p:sp>
        <p:nvSpPr>
          <p:cNvPr id="47" name="TextBox 46">
            <a:extLst>
              <a:ext uri="{FF2B5EF4-FFF2-40B4-BE49-F238E27FC236}">
                <a16:creationId xmlns:a16="http://schemas.microsoft.com/office/drawing/2014/main" id="{C0AA487C-2837-9F46-A208-104E47CEE757}"/>
              </a:ext>
            </a:extLst>
          </p:cNvPr>
          <p:cNvSpPr txBox="1"/>
          <p:nvPr/>
        </p:nvSpPr>
        <p:spPr>
          <a:xfrm>
            <a:off x="7835538" y="4328172"/>
            <a:ext cx="4305383" cy="1323439"/>
          </a:xfrm>
          <a:prstGeom prst="rect">
            <a:avLst/>
          </a:prstGeom>
          <a:noFill/>
        </p:spPr>
        <p:txBody>
          <a:bodyPr wrap="square" rtlCol="0">
            <a:spAutoFit/>
          </a:bodyPr>
          <a:lstStyle/>
          <a:p>
            <a:endParaRPr lang="en-US" sz="1600" dirty="0"/>
          </a:p>
          <a:p>
            <a:pPr marL="285750" indent="-285750">
              <a:buFont typeface="Arial" panose="020B0604020202020204" pitchFamily="34" charset="0"/>
              <a:buChar char="•"/>
            </a:pPr>
            <a:r>
              <a:rPr lang="en-US" sz="1600" dirty="0"/>
              <a:t>CLUBB also leads to a delayed </a:t>
            </a:r>
            <a:r>
              <a:rPr lang="en-US" sz="1600" dirty="0" err="1"/>
              <a:t>precip</a:t>
            </a:r>
            <a:r>
              <a:rPr lang="en-US" sz="1600" dirty="0"/>
              <a:t> peak, but it does not delay the convection onset time. </a:t>
            </a:r>
            <a:endParaRPr lang="en-US" sz="1600" dirty="0">
              <a:sym typeface="Wingdings" pitchFamily="2" charset="2"/>
            </a:endParaRPr>
          </a:p>
          <a:p>
            <a:pPr marL="285750" indent="-285750">
              <a:buFont typeface="Arial" panose="020B0604020202020204" pitchFamily="34" charset="0"/>
              <a:buChar char="•"/>
            </a:pPr>
            <a:endParaRPr lang="en-US" sz="1600" dirty="0"/>
          </a:p>
        </p:txBody>
      </p:sp>
      <p:cxnSp>
        <p:nvCxnSpPr>
          <p:cNvPr id="6" name="Straight Arrow Connector 5">
            <a:extLst>
              <a:ext uri="{FF2B5EF4-FFF2-40B4-BE49-F238E27FC236}">
                <a16:creationId xmlns:a16="http://schemas.microsoft.com/office/drawing/2014/main" id="{13999DBF-1602-98D2-7F64-71287A1DDC36}"/>
              </a:ext>
            </a:extLst>
          </p:cNvPr>
          <p:cNvCxnSpPr/>
          <p:nvPr/>
        </p:nvCxnSpPr>
        <p:spPr>
          <a:xfrm flipH="1" flipV="1">
            <a:off x="4223619" y="3503637"/>
            <a:ext cx="151309" cy="185000"/>
          </a:xfrm>
          <a:prstGeom prst="straightConnector1">
            <a:avLst/>
          </a:prstGeom>
          <a:ln w="22225">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2E03180B-576F-24E1-EF79-78CEA5551330}"/>
              </a:ext>
            </a:extLst>
          </p:cNvPr>
          <p:cNvSpPr txBox="1"/>
          <p:nvPr/>
        </p:nvSpPr>
        <p:spPr>
          <a:xfrm>
            <a:off x="4018100" y="3683157"/>
            <a:ext cx="713657" cy="276999"/>
          </a:xfrm>
          <a:prstGeom prst="rect">
            <a:avLst/>
          </a:prstGeom>
          <a:noFill/>
        </p:spPr>
        <p:txBody>
          <a:bodyPr wrap="none" rtlCol="0">
            <a:spAutoFit/>
          </a:bodyPr>
          <a:lstStyle/>
          <a:p>
            <a:r>
              <a:rPr lang="en-US" sz="1200" dirty="0">
                <a:solidFill>
                  <a:schemeClr val="accent1"/>
                </a:solidFill>
              </a:rPr>
              <a:t>SCAM6</a:t>
            </a:r>
          </a:p>
        </p:txBody>
      </p:sp>
      <p:sp>
        <p:nvSpPr>
          <p:cNvPr id="2" name="TextBox 1">
            <a:extLst>
              <a:ext uri="{FF2B5EF4-FFF2-40B4-BE49-F238E27FC236}">
                <a16:creationId xmlns:a16="http://schemas.microsoft.com/office/drawing/2014/main" id="{20D480F9-9180-1D1A-F070-B9AD06895864}"/>
              </a:ext>
            </a:extLst>
          </p:cNvPr>
          <p:cNvSpPr txBox="1"/>
          <p:nvPr/>
        </p:nvSpPr>
        <p:spPr>
          <a:xfrm>
            <a:off x="7835537" y="1807159"/>
            <a:ext cx="4305383" cy="1323439"/>
          </a:xfrm>
          <a:prstGeom prst="rect">
            <a:avLst/>
          </a:prstGeom>
          <a:noFill/>
        </p:spPr>
        <p:txBody>
          <a:bodyPr wrap="square" rtlCol="0">
            <a:spAutoFit/>
          </a:bodyPr>
          <a:lstStyle/>
          <a:p>
            <a:pPr marL="285750" indent="-285750">
              <a:buFont typeface="Arial" panose="020B0604020202020204" pitchFamily="34" charset="0"/>
              <a:buChar char="•"/>
            </a:pPr>
            <a:r>
              <a:rPr lang="en-US" sz="1600" dirty="0">
                <a:sym typeface="Wingdings" pitchFamily="2" charset="2"/>
              </a:rPr>
              <a:t>The dynamical constraint used in </a:t>
            </a:r>
            <a:r>
              <a:rPr lang="en-US" sz="1600" dirty="0" err="1">
                <a:sym typeface="Wingdings" pitchFamily="2" charset="2"/>
              </a:rPr>
              <a:t>dCAPE</a:t>
            </a:r>
            <a:r>
              <a:rPr lang="en-US" sz="1600" dirty="0">
                <a:sym typeface="Wingdings" pitchFamily="2" charset="2"/>
              </a:rPr>
              <a:t>-ULL  lead to a delayed peak for afternoon </a:t>
            </a:r>
            <a:r>
              <a:rPr lang="en-US" sz="1600" dirty="0" err="1">
                <a:sym typeface="Wingdings" pitchFamily="2" charset="2"/>
              </a:rPr>
              <a:t>precip</a:t>
            </a:r>
            <a:r>
              <a:rPr lang="en-US" sz="1600" dirty="0">
                <a:sym typeface="Wingdings" pitchFamily="2" charset="2"/>
              </a:rPr>
              <a:t>.</a:t>
            </a:r>
            <a:endParaRPr lang="en-US" sz="1600" dirty="0"/>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US" sz="1600" dirty="0"/>
          </a:p>
        </p:txBody>
      </p:sp>
      <p:sp>
        <p:nvSpPr>
          <p:cNvPr id="3" name="TextBox 2">
            <a:extLst>
              <a:ext uri="{FF2B5EF4-FFF2-40B4-BE49-F238E27FC236}">
                <a16:creationId xmlns:a16="http://schemas.microsoft.com/office/drawing/2014/main" id="{6B6C0938-A16C-49AB-6BEF-3797C551BD4B}"/>
              </a:ext>
            </a:extLst>
          </p:cNvPr>
          <p:cNvSpPr txBox="1"/>
          <p:nvPr/>
        </p:nvSpPr>
        <p:spPr>
          <a:xfrm>
            <a:off x="7835538" y="2711421"/>
            <a:ext cx="4305383" cy="1815882"/>
          </a:xfrm>
          <a:prstGeom prst="rect">
            <a:avLst/>
          </a:prstGeom>
          <a:noFill/>
        </p:spPr>
        <p:txBody>
          <a:bodyPr wrap="square" rtlCol="0">
            <a:spAutoFit/>
          </a:bodyPr>
          <a:lstStyle/>
          <a:p>
            <a:endParaRPr lang="en-US" sz="1600" dirty="0"/>
          </a:p>
          <a:p>
            <a:pPr marL="285750" indent="-285750">
              <a:buFont typeface="Arial" panose="020B0604020202020204" pitchFamily="34" charset="0"/>
              <a:buChar char="•"/>
            </a:pPr>
            <a:r>
              <a:rPr lang="en-US" sz="1600" dirty="0"/>
              <a:t>Unified </a:t>
            </a:r>
            <a:r>
              <a:rPr lang="en-US" sz="1600" dirty="0" err="1"/>
              <a:t>Sh</a:t>
            </a:r>
            <a:r>
              <a:rPr lang="en-US" sz="1600" dirty="0"/>
              <a:t> and Deep Conv (UNICON and SILHS) delayed the convection onset time of afternoon events for both SGP &amp; MAO – </a:t>
            </a:r>
            <a:r>
              <a:rPr lang="en-US" sz="1600" i="1" dirty="0">
                <a:solidFill>
                  <a:srgbClr val="FF0000"/>
                </a:solidFill>
              </a:rPr>
              <a:t>a better transition from shallow to deep convection during the day?</a:t>
            </a:r>
          </a:p>
          <a:p>
            <a:pPr marL="285750" indent="-285750">
              <a:buFont typeface="Arial" panose="020B0604020202020204" pitchFamily="34" charset="0"/>
              <a:buChar char="•"/>
            </a:pPr>
            <a:endParaRPr lang="en-US" sz="1600" dirty="0"/>
          </a:p>
        </p:txBody>
      </p:sp>
    </p:spTree>
    <p:extLst>
      <p:ext uri="{BB962C8B-B14F-4D97-AF65-F5344CB8AC3E}">
        <p14:creationId xmlns:p14="http://schemas.microsoft.com/office/powerpoint/2010/main" val="418955553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dissolve">
                                      <p:cBhvr>
                                        <p:cTn id="7" dur="500"/>
                                        <p:tgtEl>
                                          <p:spTgt spid="27"/>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dissolve">
                                      <p:cBhvr>
                                        <p:cTn id="10" dur="500"/>
                                        <p:tgtEl>
                                          <p:spTgt spid="26"/>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dissolv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dissolve">
                                      <p:cBhvr>
                                        <p:cTn id="18" dur="500"/>
                                        <p:tgtEl>
                                          <p:spTgt spid="3"/>
                                        </p:tgtEl>
                                      </p:cBhvr>
                                    </p:animEffect>
                                  </p:childTnLst>
                                </p:cTn>
                              </p:par>
                              <p:par>
                                <p:cTn id="19" presetID="9" presetClass="entr" presetSubtype="0" fill="hold" nodeType="with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dissolve">
                                      <p:cBhvr>
                                        <p:cTn id="21" dur="500"/>
                                        <p:tgtEl>
                                          <p:spTgt spid="30"/>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dissolve">
                                      <p:cBhvr>
                                        <p:cTn id="24" dur="500"/>
                                        <p:tgtEl>
                                          <p:spTgt spid="32"/>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dissolve">
                                      <p:cBhvr>
                                        <p:cTn id="27" dur="500"/>
                                        <p:tgtEl>
                                          <p:spTgt spid="20"/>
                                        </p:tgtEl>
                                      </p:cBhvr>
                                    </p:animEffect>
                                  </p:childTnLst>
                                </p:cTn>
                              </p:par>
                              <p:par>
                                <p:cTn id="28" presetID="9" presetClass="entr" presetSubtype="0" fill="hold"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dissolve">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dissolve">
                                      <p:cBhvr>
                                        <p:cTn id="35" dur="500"/>
                                        <p:tgtEl>
                                          <p:spTgt spid="6"/>
                                        </p:tgtEl>
                                      </p:cBhvr>
                                    </p:animEffect>
                                  </p:childTnLst>
                                </p:cTn>
                              </p:par>
                              <p:par>
                                <p:cTn id="36" presetID="9" presetClass="entr" presetSubtype="0" fill="hold" grpId="0" nodeType="with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dissolve">
                                      <p:cBhvr>
                                        <p:cTn id="38" dur="500"/>
                                        <p:tgtEl>
                                          <p:spTgt spid="9"/>
                                        </p:tgtEl>
                                      </p:cBhvr>
                                    </p:animEffect>
                                  </p:childTnLst>
                                </p:cTn>
                              </p:par>
                              <p:par>
                                <p:cTn id="39" presetID="9" presetClass="entr" presetSubtype="0" fill="hold" grpId="0" nodeType="withEffect">
                                  <p:stCondLst>
                                    <p:cond delay="0"/>
                                  </p:stCondLst>
                                  <p:childTnLst>
                                    <p:set>
                                      <p:cBhvr>
                                        <p:cTn id="40" dur="1" fill="hold">
                                          <p:stCondLst>
                                            <p:cond delay="0"/>
                                          </p:stCondLst>
                                        </p:cTn>
                                        <p:tgtEl>
                                          <p:spTgt spid="47"/>
                                        </p:tgtEl>
                                        <p:attrNameLst>
                                          <p:attrName>style.visibility</p:attrName>
                                        </p:attrNameLst>
                                      </p:cBhvr>
                                      <p:to>
                                        <p:strVal val="visible"/>
                                      </p:to>
                                    </p:set>
                                    <p:animEffect transition="in" filter="dissolve">
                                      <p:cBhvr>
                                        <p:cTn id="41"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6" grpId="0"/>
      <p:bldP spid="32" grpId="0"/>
      <p:bldP spid="47" grpId="0"/>
      <p:bldP spid="9" grpId="0"/>
      <p:bldP spid="2" grpId="0"/>
      <p:bldP spid="3" grpId="0"/>
    </p:bldLst>
  </p:timing>
</p:sld>
</file>

<file path=ppt/theme/_rels/theme2.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tandard Background">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spDef>
      <a:spPr bwMode="auto">
        <a:noFill/>
        <a:ln w="9525">
          <a:noFill/>
          <a:miter lim="800000"/>
          <a:headEnd/>
          <a:tailEnd/>
        </a:ln>
      </a:spPr>
      <a:bodyPr anchor="b">
        <a:prstTxWarp prst="textNoShape">
          <a:avLst/>
        </a:prstTxWarp>
      </a:bodyPr>
      <a:lstStyle>
        <a:defPPr algn="ctr">
          <a:spcBef>
            <a:spcPct val="0"/>
          </a:spcBef>
          <a:defRPr sz="1600" dirty="0">
            <a:solidFill>
              <a:srgbClr val="000000"/>
            </a:solidFill>
          </a:defRPr>
        </a:defPPr>
      </a:lst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17666</TotalTime>
  <Words>1431</Words>
  <Application>Microsoft Macintosh PowerPoint</Application>
  <PresentationFormat>Widescreen</PresentationFormat>
  <Paragraphs>196</Paragraphs>
  <Slides>16</Slides>
  <Notes>16</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16</vt:i4>
      </vt:variant>
    </vt:vector>
  </HeadingPairs>
  <TitlesOfParts>
    <vt:vector size="27" baseType="lpstr">
      <vt:lpstr>Arial</vt:lpstr>
      <vt:lpstr>Arial Narrow</vt:lpstr>
      <vt:lpstr>Calibri</vt:lpstr>
      <vt:lpstr>Calibri Light</vt:lpstr>
      <vt:lpstr>Courier New</vt:lpstr>
      <vt:lpstr>Lucida Grande</vt:lpstr>
      <vt:lpstr>Times New Roman</vt:lpstr>
      <vt:lpstr>Wingdings</vt:lpstr>
      <vt:lpstr>Wingdings 2</vt:lpstr>
      <vt:lpstr>Office Theme</vt:lpstr>
      <vt:lpstr>Standard Background</vt:lpstr>
      <vt:lpstr>PowerPoint Presentation</vt:lpstr>
      <vt:lpstr>The GASS DCP Project</vt:lpstr>
      <vt:lpstr>Model, Data, Experiments</vt:lpstr>
      <vt:lpstr>Two Convective Regimes Examined</vt:lpstr>
      <vt:lpstr>Afternoon Precipitation</vt:lpstr>
      <vt:lpstr>Nocturnal Precipitation</vt:lpstr>
      <vt:lpstr>Discussion</vt:lpstr>
      <vt:lpstr>Sensitivity Tests</vt:lpstr>
      <vt:lpstr>Impact of the dCAPE-ULL trigger and unified schemes on afternoon precip</vt:lpstr>
      <vt:lpstr>Transition from Shallow to Deep Convection</vt:lpstr>
      <vt:lpstr>Impact of the dCAPE-ULL trigger and unified schemes on nighttime precip</vt:lpstr>
      <vt:lpstr>More on E3SMv1.trigger (dCAPE&amp;ULL)</vt:lpstr>
      <vt:lpstr>Take-Home Message</vt:lpstr>
      <vt:lpstr>Extra Slides</vt:lpstr>
      <vt:lpstr>Why Long-Term SCM Simulations?</vt:lpstr>
      <vt:lpstr>Afternoon Precipitation – Onset Time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Toward Understanding the Characteristics of Mixed-Phase Clouds Simulated in E3SM with ARM M-PACE Observations</dc:title>
  <dc:creator>Meng Zhang</dc:creator>
  <cp:lastModifiedBy>Xie, Shaocheng</cp:lastModifiedBy>
  <cp:revision>161</cp:revision>
  <dcterms:created xsi:type="dcterms:W3CDTF">2019-12-11T06:05:02Z</dcterms:created>
  <dcterms:modified xsi:type="dcterms:W3CDTF">2022-07-23T15:45:39Z</dcterms:modified>
</cp:coreProperties>
</file>